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4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AB1E480-5C58-4DA4-924B-25E3C7F20D06}" type="datetimeFigureOut">
              <a:rPr lang="pl-PL" smtClean="0"/>
              <a:pPr/>
              <a:t>2011-05-30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56900F7-D22B-4829-AE3D-1134D434F43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l.wikipedia.org/w/index.php?title=Plik:Pierrecurie.jpg&amp;filetimestamp=2009040622392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_hMT4_xSq6cI/Slo2Oi9thgI/AAAAAAAAALY/59Wrnn6JeI4/s1600-h/358px-Krakowskie_Przedmiescie,_Warsaw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pl.wikipedia.org/w/index.php?title=Plik:20000_zl_a_1989.jpg&amp;filetimestamp=20050103201936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10.jpeg"/><Relationship Id="rId4" Type="http://schemas.openxmlformats.org/officeDocument/2006/relationships/hyperlink" Target="http://upload.wikimedia.org/wikipedia/commons/e/e4/Lublin_UMCS_Pomnik_Marii_Curie-Sk%C5%82odowskiej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pload.wikimedia.org/wikipedia/commons/7/7f/POL_Sklodowska_awers_W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2.jpeg"/><Relationship Id="rId4" Type="http://schemas.openxmlformats.org/officeDocument/2006/relationships/hyperlink" Target="http://upload.wikimedia.org/wikipedia/commons/8/80/POL_Sklodowska_rewers_WG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8134672" cy="2952328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Algerian" pitchFamily="82" charset="0"/>
              </a:rPr>
              <a:t>PREZENTACJA</a:t>
            </a:r>
            <a:endParaRPr lang="pl-PL" sz="8000" dirty="0">
              <a:latin typeface="Algerian" pitchFamily="82" charset="0"/>
            </a:endParaRPr>
          </a:p>
        </p:txBody>
      </p:sp>
      <p:pic>
        <p:nvPicPr>
          <p:cNvPr id="1026" name="Picture 2" descr="https://lh6.googleusercontent.com/-vVnrFaQhyOY/TXZ23Su2KzI/AAAAAAAAFmA/QEDVOV9jOWc/s200/maria_sklodows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4104456" cy="53406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Prostokąt 4"/>
          <p:cNvSpPr/>
          <p:nvPr/>
        </p:nvSpPr>
        <p:spPr>
          <a:xfrm rot="2082408">
            <a:off x="4297354" y="2512342"/>
            <a:ext cx="67902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/>
              <a:t>Maria Skłodowska</a:t>
            </a:r>
          </a:p>
          <a:p>
            <a:r>
              <a:rPr lang="pl-PL" sz="4000" b="1" dirty="0" smtClean="0"/>
              <a:t>-Curie</a:t>
            </a:r>
            <a:endParaRPr lang="pl-PL" sz="4000" dirty="0"/>
          </a:p>
        </p:txBody>
      </p:sp>
      <p:sp>
        <p:nvSpPr>
          <p:cNvPr id="6" name="Przycisk akcji: Do przodu lub Następny 5">
            <a:hlinkClick r:id="" action="ppaction://hlinkshowjump?jump=nextslide" highlightClick="1"/>
          </p:cNvPr>
          <p:cNvSpPr/>
          <p:nvPr/>
        </p:nvSpPr>
        <p:spPr>
          <a:xfrm>
            <a:off x="5436096" y="5877272"/>
            <a:ext cx="15121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agcia.yoyo.pl/curie/img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4464496" cy="4761347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7296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11200" i="1" dirty="0" smtClean="0">
                <a:solidFill>
                  <a:schemeClr val="bg1"/>
                </a:solidFill>
              </a:rPr>
              <a:t>        Pani Curie jest - z wszystkich ludzi</a:t>
            </a:r>
          </a:p>
          <a:p>
            <a:pPr>
              <a:buNone/>
            </a:pPr>
            <a:r>
              <a:rPr lang="pl-PL" sz="11200" i="1" dirty="0" smtClean="0">
                <a:solidFill>
                  <a:schemeClr val="bg1"/>
                </a:solidFill>
              </a:rPr>
              <a:t>       na świecie - jednym nie zepsutym </a:t>
            </a:r>
          </a:p>
          <a:p>
            <a:pPr>
              <a:buNone/>
            </a:pPr>
            <a:r>
              <a:rPr lang="pl-PL" sz="11200" i="1" dirty="0" smtClean="0">
                <a:solidFill>
                  <a:schemeClr val="bg1"/>
                </a:solidFill>
              </a:rPr>
              <a:t>       przez sławę człowiekiem."</a:t>
            </a:r>
            <a:r>
              <a:rPr lang="pl-PL" sz="11200" i="1" dirty="0" smtClean="0"/>
              <a:t/>
            </a:r>
            <a:br>
              <a:rPr lang="pl-PL" sz="11200" i="1" dirty="0" smtClean="0"/>
            </a:br>
            <a:endParaRPr lang="pl-PL" sz="11200" dirty="0" smtClean="0"/>
          </a:p>
          <a:p>
            <a:pPr>
              <a:buNone/>
            </a:pPr>
            <a:r>
              <a:rPr lang="pl-PL" sz="11200" dirty="0" smtClean="0">
                <a:solidFill>
                  <a:schemeClr val="accent1"/>
                </a:solidFill>
              </a:rPr>
              <a:t>                                                        Albert Einstein</a:t>
            </a:r>
            <a:br>
              <a:rPr lang="pl-PL" sz="11200" dirty="0" smtClean="0">
                <a:solidFill>
                  <a:schemeClr val="accent1"/>
                </a:solidFill>
              </a:rPr>
            </a:br>
            <a:endParaRPr lang="pl-PL" sz="11200" dirty="0" smtClean="0">
              <a:solidFill>
                <a:schemeClr val="accent1"/>
              </a:solidFill>
            </a:endParaRPr>
          </a:p>
          <a:p>
            <a:endParaRPr lang="pl-PL" dirty="0"/>
          </a:p>
        </p:txBody>
      </p:sp>
      <p:sp>
        <p:nvSpPr>
          <p:cNvPr id="4" name="Pagon 3">
            <a:hlinkClick r:id="rId3" action="ppaction://hlinksldjump"/>
          </p:cNvPr>
          <p:cNvSpPr/>
          <p:nvPr/>
        </p:nvSpPr>
        <p:spPr>
          <a:xfrm>
            <a:off x="8460432" y="188640"/>
            <a:ext cx="683568" cy="864096"/>
          </a:xfrm>
          <a:prstGeom prst="chevron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>
              <a:buNone/>
            </a:pPr>
            <a:r>
              <a:rPr lang="pl-PL" sz="6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oadway" pitchFamily="82" charset="0"/>
              </a:rPr>
              <a:t>        Prezentację       wykonała </a:t>
            </a:r>
          </a:p>
          <a:p>
            <a:pPr>
              <a:buNone/>
            </a:pPr>
            <a:endParaRPr lang="pl-PL" sz="6000" dirty="0" smtClean="0">
              <a:solidFill>
                <a:schemeClr val="accent3">
                  <a:lumMod val="60000"/>
                  <a:lumOff val="40000"/>
                </a:schemeClr>
              </a:solidFill>
              <a:latin typeface="Broadway" pitchFamily="82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lgerian" pitchFamily="82" charset="0"/>
              </a:rPr>
              <a:t>Marta Smolińska z klasy I Technikum Ochrony Środowiska</a:t>
            </a:r>
            <a:endParaRPr lang="pl-PL" dirty="0">
              <a:solidFill>
                <a:schemeClr val="accent3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7128792"/>
          </a:xfrm>
        </p:spPr>
        <p:txBody>
          <a:bodyPr/>
          <a:lstStyle/>
          <a:p>
            <a:pPr>
              <a:buNone/>
            </a:pPr>
            <a:r>
              <a:rPr lang="pl-PL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r>
              <a:rPr lang="pl-PL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pl-PL" sz="1800" dirty="0" smtClean="0"/>
              <a:t>rodziła się w </a:t>
            </a:r>
            <a:r>
              <a:rPr lang="pl-PL" sz="2000" dirty="0" smtClean="0"/>
              <a:t>Warszawie, w 1867 roku. Była wybitnym polskim fizykiem i chemikiem. Żyła i pracowała we Francji. Do jej dokonań należą: opracowanie teorii  promieniotwórczości. technik rozdzielania izotopów promieniotwórczych oraz odkrycie dwóch nowych pierwiastków –radu i polonu. Pod jej osobistym kierunkiem prowadzono też pierwsze badania nad leczeniem raka za pomocą promieniotwórczości. Dwukrotnie wyróżniona  Nagroda Nobla za osiągnięcia naukowe, po raz pierwszy w 1903 z fizyki wraz z mężem i Henrim Becquerelem za badania nad odkrytym przez Becquerela zjawiskiem promieniotwórczości, po raz drugi w 1911 z chemii za wydzielenie czystego radu. Do dziś pozostaje jedyną kobietą, która tę nagrodę otrzymała dwukrotnie, a także jedynym uczonym w historii uhonorowanym Nagrodą Nobla w dwóch </a:t>
            </a:r>
          </a:p>
          <a:p>
            <a:endParaRPr lang="pl-PL" dirty="0"/>
          </a:p>
        </p:txBody>
      </p:sp>
      <p:sp useBgFill="1">
        <p:nvSpPr>
          <p:cNvPr id="4" name="Przycisk akcji: Do przodu lub Następny 3">
            <a:hlinkClick r:id="" action="ppaction://hlinkshowjump?jump=nextslide" highlightClick="1"/>
          </p:cNvPr>
          <p:cNvSpPr/>
          <p:nvPr/>
        </p:nvSpPr>
        <p:spPr>
          <a:xfrm>
            <a:off x="2555776" y="6165304"/>
            <a:ext cx="367240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91880" y="1268760"/>
            <a:ext cx="5194920" cy="5186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    Zajmował się badaniem         właściwości magnetycznych i elektrycznych kryształów, a także promieniotwórczością i jej oddziaływaniami na organizmy żywe.</a:t>
            </a:r>
            <a:endParaRPr lang="pl-PL" sz="2400" dirty="0"/>
          </a:p>
        </p:txBody>
      </p:sp>
      <p:pic>
        <p:nvPicPr>
          <p:cNvPr id="4098" name="Picture 2" descr="Pierre Curie">
            <a:hlinkClick r:id="rId2" tooltip="Pierre Curi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3240360" cy="5112568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851920" y="332657"/>
            <a:ext cx="6048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</a:t>
            </a:r>
            <a:r>
              <a:rPr lang="pl-PL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ąż Marii Skłodowskiej-Curie.</a:t>
            </a:r>
          </a:p>
          <a:p>
            <a:r>
              <a:rPr lang="pl-PL" sz="4000" dirty="0" smtClean="0">
                <a:solidFill>
                  <a:srgbClr val="FFFF00"/>
                </a:solidFill>
              </a:rPr>
              <a:t>       Pirre Curie</a:t>
            </a:r>
            <a:endParaRPr lang="pl-PL" sz="4000" dirty="0">
              <a:solidFill>
                <a:srgbClr val="FFFF00"/>
              </a:solidFill>
            </a:endParaRPr>
          </a:p>
        </p:txBody>
      </p:sp>
      <p:pic>
        <p:nvPicPr>
          <p:cNvPr id="4100" name="Picture 4" descr="http://drewa999.blox.pl/resource/mar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4075" y="3501008"/>
            <a:ext cx="2958405" cy="3168352"/>
          </a:xfrm>
          <a:prstGeom prst="rect">
            <a:avLst/>
          </a:prstGeom>
          <a:noFill/>
        </p:spPr>
      </p:pic>
      <p:sp>
        <p:nvSpPr>
          <p:cNvPr id="7" name="Przycisk akcji: Do przodu lub Następny 6">
            <a:hlinkClick r:id="" action="ppaction://hlinkshowjump?jump=nextslide" highlightClick="1"/>
          </p:cNvPr>
          <p:cNvSpPr/>
          <p:nvPr/>
        </p:nvSpPr>
        <p:spPr>
          <a:xfrm>
            <a:off x="971600" y="6453336"/>
            <a:ext cx="3672408" cy="216024"/>
          </a:xfrm>
          <a:prstGeom prst="actionButtonForwardNex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agcia.yoyo.pl/curie/img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861048"/>
            <a:ext cx="2628900" cy="2562226"/>
          </a:xfrm>
          <a:prstGeom prst="rect">
            <a:avLst/>
          </a:prstGeom>
          <a:noFill/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87624" y="476672"/>
          <a:ext cx="7560840" cy="3185160"/>
        </p:xfrm>
        <a:graphic>
          <a:graphicData uri="http://schemas.openxmlformats.org/drawingml/2006/table">
            <a:tbl>
              <a:tblPr/>
              <a:tblGrid>
                <a:gridCol w="7560840"/>
              </a:tblGrid>
              <a:tr h="265367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0066"/>
                          </a:solidFill>
                          <a:latin typeface="Verdana"/>
                        </a:rPr>
                        <a:t/>
                      </a:r>
                      <a:br>
                        <a:rPr lang="pl-PL" sz="1100" b="1" i="1" dirty="0">
                          <a:solidFill>
                            <a:srgbClr val="000066"/>
                          </a:solidFill>
                          <a:latin typeface="Verdana"/>
                        </a:rPr>
                      </a:br>
                      <a:endParaRPr lang="pl-PL" sz="1800" b="1" i="1" dirty="0"/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i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1903 </a:t>
                      </a:r>
                      <a:r>
                        <a:rPr lang="pl-PL" sz="18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r. </a:t>
                      </a:r>
                      <a:r>
                        <a:rPr lang="pl-PL" sz="1800" b="1" i="1" dirty="0">
                          <a:solidFill>
                            <a:srgbClr val="000066"/>
                          </a:solidFill>
                          <a:latin typeface="Verdana"/>
                        </a:rPr>
                        <a:t>-  Nagroda Nobla w dziedzinie fizyki wraz z mężem Piotrem i Henrykiem Becquerelem za "badania nad zjawiskiem promieniotwórczości".</a:t>
                      </a:r>
                      <a:br>
                        <a:rPr lang="pl-PL" sz="1800" b="1" i="1" dirty="0">
                          <a:solidFill>
                            <a:srgbClr val="000066"/>
                          </a:solidFill>
                          <a:latin typeface="Verdana"/>
                        </a:rPr>
                      </a:br>
                      <a:endParaRPr lang="pl-PL" sz="1800" b="1" i="1" dirty="0"/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i="1" dirty="0">
                          <a:solidFill>
                            <a:srgbClr val="000066"/>
                          </a:solidFill>
                          <a:latin typeface="Verdana"/>
                        </a:rPr>
                        <a:t/>
                      </a:r>
                      <a:br>
                        <a:rPr lang="pl-PL" sz="1800" b="1" i="1" dirty="0">
                          <a:solidFill>
                            <a:srgbClr val="000066"/>
                          </a:solidFill>
                          <a:latin typeface="Verdana"/>
                        </a:rPr>
                      </a:br>
                      <a:endParaRPr lang="pl-PL" sz="1800" b="1" i="1" dirty="0"/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1911 r. </a:t>
                      </a:r>
                      <a:r>
                        <a:rPr lang="pl-PL" sz="1800" b="1" i="1" dirty="0">
                          <a:solidFill>
                            <a:srgbClr val="000066"/>
                          </a:solidFill>
                          <a:latin typeface="Verdana"/>
                        </a:rPr>
                        <a:t>- Nagroda Nobla w dziedzinie chemii za wyodrębnienie czystych preparatów radu oraz otrzymanie radu w stanie </a:t>
                      </a:r>
                      <a:r>
                        <a:rPr lang="pl-PL" sz="1800" b="1" i="1" dirty="0" smtClean="0">
                          <a:solidFill>
                            <a:srgbClr val="000066"/>
                          </a:solidFill>
                          <a:latin typeface="Verdana"/>
                        </a:rPr>
                        <a:t>czystym</a:t>
                      </a:r>
                      <a:r>
                        <a:rPr lang="pl-PL" sz="1800" b="1" i="1" dirty="0">
                          <a:solidFill>
                            <a:srgbClr val="000066"/>
                          </a:solidFill>
                          <a:latin typeface="Verdana"/>
                        </a:rPr>
                        <a:t>.</a:t>
                      </a:r>
                      <a:br>
                        <a:rPr lang="pl-PL" sz="1800" b="1" i="1" dirty="0">
                          <a:solidFill>
                            <a:srgbClr val="000066"/>
                          </a:solidFill>
                          <a:latin typeface="Verdana"/>
                        </a:rPr>
                      </a:br>
                      <a:endParaRPr lang="pl-PL" sz="1800" b="1" i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0FF"/>
                    </a:solidFill>
                  </a:tcPr>
                </a:tc>
              </a:tr>
            </a:tbl>
          </a:graphicData>
        </a:graphic>
      </p:graphicFrame>
      <p:sp>
        <p:nvSpPr>
          <p:cNvPr id="7" name="Przycisk akcji: Do przodu lub Następny 6">
            <a:hlinkClick r:id="rId3" action="ppaction://hlinksldjump" highlightClick="1"/>
          </p:cNvPr>
          <p:cNvSpPr/>
          <p:nvPr/>
        </p:nvSpPr>
        <p:spPr>
          <a:xfrm>
            <a:off x="7092280" y="5517232"/>
            <a:ext cx="1800200" cy="936104"/>
          </a:xfrm>
          <a:prstGeom prst="actionButtonForwardNex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W czasie I wojny światowej Maria Skłodowska-Curie została szefem wojskowej komórki medycznej zajmującej się organizowaniem polowych stacji rentgenograficznych, które w sumie obsłużyły ponad trzy miliony przypadków urazów wśród francuskich żołnierzy.</a:t>
            </a:r>
          </a:p>
          <a:p>
            <a:endParaRPr lang="pl-PL" dirty="0"/>
          </a:p>
        </p:txBody>
      </p:sp>
      <p:sp>
        <p:nvSpPr>
          <p:cNvPr id="4" name="Strzałka w prawo z wcięciem 3">
            <a:hlinkClick r:id="rId2" action="ppaction://hlinksldjump"/>
          </p:cNvPr>
          <p:cNvSpPr/>
          <p:nvPr/>
        </p:nvSpPr>
        <p:spPr>
          <a:xfrm>
            <a:off x="6516216" y="6021288"/>
            <a:ext cx="1872208" cy="576064"/>
          </a:xfrm>
          <a:prstGeom prst="notchedRightArrow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uzeum Marii Skłodowskiej-Curie, ul. Freta 16 w Warszawie. Miejsce urodzenia Skłodowskiej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672408" cy="2754306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4572000" y="620688"/>
            <a:ext cx="4320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Muzeum Marii Skłodowskiej-Curie, ul. Freta 16 w Warszawie. Miejsce urodzenia Skłodowskiej.</a:t>
            </a:r>
            <a:endParaRPr lang="pl-PL" sz="2800" dirty="0"/>
          </a:p>
        </p:txBody>
      </p:sp>
      <p:pic>
        <p:nvPicPr>
          <p:cNvPr id="18436" name="Picture 4" descr="http://4.bp.blogspot.com/_hMT4_xSq6cI/Slo2Oi9thgI/AAAAAAAAALY/59Wrnn6JeI4/s320/358px-Krakowskie_Przedmiescie,_Warsa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140968"/>
            <a:ext cx="4176464" cy="3048000"/>
          </a:xfrm>
          <a:prstGeom prst="rect">
            <a:avLst/>
          </a:prstGeom>
          <a:noFill/>
        </p:spPr>
      </p:pic>
      <p:sp>
        <p:nvSpPr>
          <p:cNvPr id="7" name="Strzałka w prawo 6">
            <a:hlinkClick r:id="rId5" action="ppaction://hlinksldjump"/>
          </p:cNvPr>
          <p:cNvSpPr/>
          <p:nvPr/>
        </p:nvSpPr>
        <p:spPr>
          <a:xfrm>
            <a:off x="5724128" y="6381328"/>
            <a:ext cx="3024336" cy="47667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e/e5/20000_zl_a_1989.jpg/120px-20000_zl_a_198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80728"/>
            <a:ext cx="3360367" cy="1512168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4103440" y="548680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Maria Skłodowska-Curie na banknocie </a:t>
            </a:r>
          </a:p>
          <a:p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20 000 zł z 1989 roku</a:t>
            </a:r>
            <a:endParaRPr lang="pl-PL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39552" y="4581128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tx2">
                    <a:lumMod val="10000"/>
                  </a:schemeClr>
                </a:solidFill>
              </a:rPr>
              <a:t>Pomnik Marii Curie-Skłodowskiej w Lublinie</a:t>
            </a:r>
            <a:endParaRPr lang="pl-PL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8" name="Picture 4" descr="Plik:Lublin UMCS Pomnik Marii Curie-Skłodowskiej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2060848"/>
            <a:ext cx="3926210" cy="4446240"/>
          </a:xfrm>
          <a:prstGeom prst="rect">
            <a:avLst/>
          </a:prstGeom>
          <a:noFill/>
        </p:spPr>
      </p:pic>
      <p:sp useBgFill="1">
        <p:nvSpPr>
          <p:cNvPr id="8" name="Prążkowana strzałka w prawo 7">
            <a:hlinkClick r:id="rId6" action="ppaction://hlinksldjump"/>
          </p:cNvPr>
          <p:cNvSpPr/>
          <p:nvPr/>
        </p:nvSpPr>
        <p:spPr>
          <a:xfrm>
            <a:off x="1331640" y="6237312"/>
            <a:ext cx="2232248" cy="6206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lik:POL Sklodowska awers W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764704"/>
            <a:ext cx="3528392" cy="3292067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4355976" y="1484784"/>
            <a:ext cx="4104456" cy="651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Awers medalu poświęconego </a:t>
            </a:r>
          </a:p>
          <a:p>
            <a:r>
              <a:rPr lang="pl-P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Marii Curie-Skłodowskiej</a:t>
            </a:r>
            <a:endParaRPr lang="pl-P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1510" name="Picture 6" descr="Plik:POL Sklodowska rewers W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2405" y="3356992"/>
            <a:ext cx="3236708" cy="2996952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971600" y="4653136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Rewers medalu poświęconego  </a:t>
            </a:r>
          </a:p>
          <a:p>
            <a:r>
              <a:rPr lang="pl-P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Marii Curie-Skłodowskiej</a:t>
            </a:r>
            <a:endParaRPr lang="pl-P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Strzałka w prawo 9">
            <a:hlinkClick r:id="rId6" action="ppaction://hlinksldjump"/>
          </p:cNvPr>
          <p:cNvSpPr/>
          <p:nvPr/>
        </p:nvSpPr>
        <p:spPr>
          <a:xfrm>
            <a:off x="8604448" y="188640"/>
            <a:ext cx="539552" cy="3168352"/>
          </a:xfrm>
          <a:prstGeom prst="rightArrow">
            <a:avLst/>
          </a:pr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441426"/>
          </a:xfrm>
        </p:spPr>
        <p:txBody>
          <a:bodyPr>
            <a:normAutofit/>
          </a:bodyPr>
          <a:lstStyle/>
          <a:p>
            <a:r>
              <a:rPr lang="pl-PL" dirty="0" smtClean="0"/>
              <a:t>Sentencje autorstwa Marii Skłodowskiej - Curie: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          </a:t>
            </a:r>
          </a:p>
          <a:p>
            <a:pPr>
              <a:buNone/>
            </a:pPr>
            <a:r>
              <a:rPr lang="pl-PL" dirty="0" smtClean="0"/>
              <a:t>          „Człowiek nigdy nie ogląda się na to, co zrobione, ale na to patrzy, co ma przed sobą do zrobienia”</a:t>
            </a:r>
          </a:p>
          <a:p>
            <a:pPr>
              <a:buNone/>
            </a:pPr>
            <a:r>
              <a:rPr lang="pl-PL" dirty="0" smtClean="0"/>
              <a:t>          „Im bardziej się człowiek starzeje, tym mocniej czuje, że umiejętność cieszenia się chwilą bieżącą jest cennym darem podobnym do stanu laski”</a:t>
            </a:r>
          </a:p>
          <a:p>
            <a:pPr>
              <a:buNone/>
            </a:pPr>
            <a:r>
              <a:rPr lang="pl-PL" dirty="0" smtClean="0"/>
              <a:t>         „Rad nie powinien wzbogacić nikogo. Należy do wszystkich ludzi".</a:t>
            </a:r>
          </a:p>
          <a:p>
            <a:pPr>
              <a:buNone/>
            </a:pPr>
            <a:r>
              <a:rPr lang="pl-PL" dirty="0" smtClean="0"/>
              <a:t>         „Nauka leży u podstaw każdego postępu, który ułatwia życie ludzkie i zmniejsza cierpienie”</a:t>
            </a:r>
          </a:p>
          <a:p>
            <a:pPr>
              <a:buNone/>
            </a:pPr>
            <a:r>
              <a:rPr lang="pl-PL" dirty="0" smtClean="0"/>
              <a:t>        „Niczego w życiu nie należy się bać, należy to tylko zrozumieć”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Przycisk akcji: Do przodu lub Następny 4">
            <a:hlinkClick r:id="" action="ppaction://hlinkshowjump?jump=nextslide" highlightClick="1"/>
          </p:cNvPr>
          <p:cNvSpPr/>
          <p:nvPr/>
        </p:nvSpPr>
        <p:spPr>
          <a:xfrm>
            <a:off x="2339752" y="6309320"/>
            <a:ext cx="3960440" cy="288032"/>
          </a:xfrm>
          <a:prstGeom prst="actionButtonForwardNex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150</TotalTime>
  <Words>365</Words>
  <Application>Microsoft Office PowerPoint</Application>
  <PresentationFormat>Pokaz na ekranie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Energetyczny</vt:lpstr>
      <vt:lpstr> PREZENTACJA</vt:lpstr>
      <vt:lpstr>Slajd 2</vt:lpstr>
      <vt:lpstr>Slajd 3</vt:lpstr>
      <vt:lpstr>Slajd 4</vt:lpstr>
      <vt:lpstr>Slajd 5</vt:lpstr>
      <vt:lpstr>Slajd 6</vt:lpstr>
      <vt:lpstr>Slajd 7</vt:lpstr>
      <vt:lpstr>Slajd 8</vt:lpstr>
      <vt:lpstr>Sentencje autorstwa Marii Skłodowskiej - Curie: </vt:lpstr>
      <vt:lpstr>Slajd 10</vt:lpstr>
      <vt:lpstr>Slajd 11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Maria Skłodowska – Curie </dc:title>
  <dc:creator>TOS10-14</dc:creator>
  <cp:lastModifiedBy>asawiak</cp:lastModifiedBy>
  <cp:revision>16</cp:revision>
  <dcterms:created xsi:type="dcterms:W3CDTF">2011-04-11T09:51:54Z</dcterms:created>
  <dcterms:modified xsi:type="dcterms:W3CDTF">2011-05-30T11:05:15Z</dcterms:modified>
</cp:coreProperties>
</file>