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23FC-833E-49D1-BA0B-569913BDCA04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4909-4E44-444C-925B-5433A5314F8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23FC-833E-49D1-BA0B-569913BDCA04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4909-4E44-444C-925B-5433A5314F8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23FC-833E-49D1-BA0B-569913BDCA04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4909-4E44-444C-925B-5433A5314F8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23FC-833E-49D1-BA0B-569913BDCA04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4909-4E44-444C-925B-5433A5314F8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23FC-833E-49D1-BA0B-569913BDCA04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4909-4E44-444C-925B-5433A5314F8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23FC-833E-49D1-BA0B-569913BDCA04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4909-4E44-444C-925B-5433A5314F8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23FC-833E-49D1-BA0B-569913BDCA04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4909-4E44-444C-925B-5433A5314F8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23FC-833E-49D1-BA0B-569913BDCA04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4909-4E44-444C-925B-5433A5314F8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23FC-833E-49D1-BA0B-569913BDCA04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4909-4E44-444C-925B-5433A5314F8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23FC-833E-49D1-BA0B-569913BDCA04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4909-4E44-444C-925B-5433A5314F8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23FC-833E-49D1-BA0B-569913BDCA04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674909-4E44-444C-925B-5433A5314F8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C323FC-833E-49D1-BA0B-569913BDCA04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674909-4E44-444C-925B-5433A5314F8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772400" cy="1470025"/>
          </a:xfrm>
        </p:spPr>
        <p:txBody>
          <a:bodyPr/>
          <a:lstStyle/>
          <a:p>
            <a:r>
              <a:rPr lang="pl-PL" dirty="0" smtClean="0"/>
              <a:t>Maria Skłodowska-Curie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16386" name="Picture 2" descr="http://g.gazetaprawna.pl/p/_wspolne/pliki/350000/350424-maria-sklodows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780928"/>
            <a:ext cx="2878428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polowki.pl/wp-content/uploads/2010/03/Maria-Sk%C5%82odowska-Curie-z-m%C4%99%C5%BCem-Pierre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24744"/>
            <a:ext cx="3209925" cy="4286250"/>
          </a:xfrm>
          <a:prstGeom prst="rect">
            <a:avLst/>
          </a:prstGeom>
          <a:noFill/>
        </p:spPr>
      </p:pic>
      <p:pic>
        <p:nvPicPr>
          <p:cNvPr id="21508" name="Picture 4" descr="http://0.s.dziennik.pl/pliki/1961000/1961850-maria-sklodowska-curie-643-4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2533" y="1484784"/>
            <a:ext cx="4749045" cy="3554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Spis treści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pl-PL" dirty="0" smtClean="0">
                <a:hlinkClick r:id="rId2" action="ppaction://hlinksldjump"/>
              </a:rPr>
              <a:t>Biografia</a:t>
            </a:r>
            <a:endParaRPr lang="pl-PL" dirty="0" smtClean="0"/>
          </a:p>
          <a:p>
            <a:r>
              <a:rPr lang="pl-PL" dirty="0" smtClean="0">
                <a:hlinkClick r:id="rId3" action="ppaction://hlinksldjump"/>
              </a:rPr>
              <a:t>Studia</a:t>
            </a:r>
            <a:endParaRPr lang="pl-PL" dirty="0" smtClean="0"/>
          </a:p>
          <a:p>
            <a:r>
              <a:rPr lang="pl-PL" dirty="0" smtClean="0">
                <a:hlinkClick r:id="rId4" action="ppaction://hlinksldjump"/>
              </a:rPr>
              <a:t>Rad i polon</a:t>
            </a:r>
            <a:endParaRPr lang="pl-PL" dirty="0" smtClean="0"/>
          </a:p>
          <a:p>
            <a:r>
              <a:rPr lang="pl-PL" dirty="0" smtClean="0">
                <a:hlinkClick r:id="rId5" action="ppaction://hlinksldjump"/>
              </a:rPr>
              <a:t>Skandal z Paulem Langevinem</a:t>
            </a:r>
            <a:r>
              <a:rPr lang="pl-PL" dirty="0" smtClean="0"/>
              <a:t>	</a:t>
            </a:r>
          </a:p>
          <a:p>
            <a:r>
              <a:rPr lang="pl-PL" dirty="0" smtClean="0">
                <a:hlinkClick r:id="rId6" action="ppaction://hlinksldjump"/>
              </a:rPr>
              <a:t>Instytut radiowy	</a:t>
            </a:r>
            <a:endParaRPr lang="pl-PL" dirty="0" smtClean="0"/>
          </a:p>
          <a:p>
            <a:r>
              <a:rPr lang="pl-PL" dirty="0" smtClean="0">
                <a:hlinkClick r:id="rId7" action="ppaction://hlinksldjump"/>
              </a:rPr>
              <a:t>Śmierć</a:t>
            </a:r>
            <a:endParaRPr lang="pl-PL" dirty="0" smtClean="0"/>
          </a:p>
          <a:p>
            <a:r>
              <a:rPr lang="pl-PL" dirty="0" smtClean="0">
                <a:hlinkClick r:id="rId8" action="ppaction://hlinksldjump"/>
              </a:rPr>
              <a:t>Galeria</a:t>
            </a:r>
            <a:endParaRPr lang="pl-PL" dirty="0"/>
          </a:p>
        </p:txBody>
      </p:sp>
      <p:sp>
        <p:nvSpPr>
          <p:cNvPr id="4" name="pole tekstowe 3">
            <a:hlinkClick r:id="rId2" action="ppaction://hlinksldjump"/>
          </p:cNvPr>
          <p:cNvSpPr txBox="1"/>
          <p:nvPr/>
        </p:nvSpPr>
        <p:spPr>
          <a:xfrm>
            <a:off x="5436096" y="587727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hlinkClick r:id="rId2" action="ppaction://hlinksldjump"/>
              </a:rPr>
              <a:t>Oglądaj całość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Biografia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Maria Salomea Skłodowska-Curie</a:t>
            </a:r>
            <a:r>
              <a:rPr lang="pl-PL" dirty="0" smtClean="0"/>
              <a:t>(ur. 7 listopada 1867      w Warszawie, zm. 4 lipca 1934 w Passy) – fizyczka i chemiczka polskiego pochodzenia. Większość życia spędziła we Francji, tam też rozwinęła swoją karierę naukową. Prekursorka nowej gałęzi chemii – radiochemii. Do jej dokonań należą: opracowanie teorii promieniotwórczości, technik rozdzielania izotopów promieniotwórczych oraz odkrycie dwóch nowych pierwiastków – radu i polonu. Pod jej osobistym kierunkiem prowadzono też pierwsze badania nad leczeniem raka za pomocą promieniotwórczości. Dwukrotnie wyróżniona Nagrodą Nobla za osiągnięcia naukowe.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Studia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 Paryżu Maria Skłodowska zdała w 1891 r. jako pierwsza kobieta w historii egzaminy wstępne na wydział fizyki i chemii Sorbony. W dzień studiowała, a wieczorami pracowała jako korepetytorka. W 1893 r. uzyskała licencjat z fizyki i zaczęła pracować jako laborantka w przemysłowym laboratorium zakładów </a:t>
            </a:r>
            <a:r>
              <a:rPr lang="pl-PL" dirty="0" err="1" smtClean="0"/>
              <a:t>Lippmana</a:t>
            </a:r>
            <a:r>
              <a:rPr lang="pl-PL" dirty="0" smtClean="0"/>
              <a:t>. W tym czasie dalej studiowała na Sorbonie, uzyskując drugi licencjat z matematyki w 1894 roku.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Rad i Polon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Maria Skłodowska, początkowo z pomocą robiącego licencjat młodego chemika André-Louisa Debierne'a, rozpoczęła żmudną pracę rozdzielania rudy uranowej na pojedyncze związki chemiczne i poszukiwanie związku powodującego jej wysoką radioaktywność. Do zespołu tego dołączył później Pierre Curie. Badania te po 4 latach doprowadziły do odkrycia najpierw polonu, następnie dużo bardziej radioaktywnego radu, a także do wyjaśnienia prawdopodobnych przyczyn zjawiska radioaktywności jako efektu rozpadu jąder atomów. W 1903 r. Maria Skłodowska-Curie jako pierwsza kobieta w historii otrzymała stopień doktora fizyki i w tym samym roku przyznano jej też Nagrodę Nobla.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Skandal z Paulem Langevinem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Romans Marii Skłodowskiej-Curie z fizykiem francuskim Paulem Langevinem, który trwał około roku, w latach 1910–1911. </a:t>
            </a:r>
            <a:r>
              <a:rPr lang="pl-PL" dirty="0" err="1" smtClean="0"/>
              <a:t>Langevin</a:t>
            </a:r>
            <a:r>
              <a:rPr lang="pl-PL" dirty="0" smtClean="0"/>
              <a:t> był żonaty i porzucił swoją rodzinę. Maria Skłodowska-Curie w oczach prasy, zwłaszcza brukowej, była osobą rozbijającą rodzinę </a:t>
            </a:r>
            <a:r>
              <a:rPr lang="pl-PL" dirty="0" err="1" smtClean="0"/>
              <a:t>Langevinów</a:t>
            </a:r>
            <a:r>
              <a:rPr lang="pl-PL" dirty="0" smtClean="0"/>
              <a:t>, w dodatku była od Paula o 4 lata starsza, a poza tym była cudzoziemką.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Instytut Radowy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Pod koniec 1911 r. otrzymała drugą Nagrodę Nobla, dzięki której przekonała rząd Francji do przeznaczenia środków na budowę prywatnego Instytutu Radowego – </a:t>
            </a:r>
            <a:r>
              <a:rPr lang="pl-PL" i="1" dirty="0" err="1" smtClean="0"/>
              <a:t>Institut</a:t>
            </a:r>
            <a:r>
              <a:rPr lang="pl-PL" i="1" dirty="0" smtClean="0"/>
              <a:t> </a:t>
            </a:r>
            <a:r>
              <a:rPr lang="pl-PL" i="1" dirty="0" err="1" smtClean="0"/>
              <a:t>du</a:t>
            </a:r>
            <a:r>
              <a:rPr lang="pl-PL" i="1" dirty="0" smtClean="0"/>
              <a:t> radium</a:t>
            </a:r>
            <a:r>
              <a:rPr lang="pl-PL" dirty="0" smtClean="0"/>
              <a:t> (obecnie </a:t>
            </a:r>
            <a:r>
              <a:rPr lang="pl-PL" i="1" dirty="0" err="1" smtClean="0"/>
              <a:t>Institut</a:t>
            </a:r>
            <a:r>
              <a:rPr lang="pl-PL" i="1" dirty="0" smtClean="0"/>
              <a:t> Curie</a:t>
            </a:r>
            <a:r>
              <a:rPr lang="pl-PL" dirty="0" smtClean="0"/>
              <a:t>), który został wzniesiony w 1914 r. i w którym prowadzono badania z zakresu chemii, fizyki i medycyny. Instytut ten stał się kuźnią noblistów – wyszło z niego jeszcze czterech laureatów nagrody Nobla, w tym córka Marii Skłodowskiej-Curie, </a:t>
            </a:r>
            <a:r>
              <a:rPr lang="pl-PL" dirty="0" err="1" smtClean="0"/>
              <a:t>Irène</a:t>
            </a:r>
            <a:r>
              <a:rPr lang="pl-PL" dirty="0" smtClean="0"/>
              <a:t>, i zięć </a:t>
            </a:r>
            <a:r>
              <a:rPr lang="pl-PL" dirty="0" err="1" smtClean="0"/>
              <a:t>Frédéric</a:t>
            </a:r>
            <a:r>
              <a:rPr lang="pl-PL" dirty="0" smtClean="0"/>
              <a:t> Joliot-Curie.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Śmierć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Dnia 4 lipca 1934 roku o godzinie czwartej rano wielka polska uczona w dziedzinie fizyki i chemii zakończyła swój żywot. Śmierć była spowodowana chorobą krwi związanej z radem. Marię Skłodowską - Curie pochowano cicho obok męża w </a:t>
            </a:r>
            <a:r>
              <a:rPr lang="pl-PL" dirty="0" err="1" smtClean="0"/>
              <a:t>Sceaux</a:t>
            </a:r>
            <a:r>
              <a:rPr lang="pl-PL" dirty="0" smtClean="0"/>
              <a:t>. Żyła 67 lat. Zostawiła po sobie przeszło 80 prac oraz dwa dzieła naukowe poświęcone promieniotwórczości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Galeria</a:t>
            </a:r>
            <a:endParaRPr lang="pl-PL" dirty="0"/>
          </a:p>
        </p:txBody>
      </p:sp>
      <p:pic>
        <p:nvPicPr>
          <p:cNvPr id="17410" name="Picture 2" descr="http://1-lo.webpark.pl/maria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2828925" cy="3695701"/>
          </a:xfrm>
          <a:prstGeom prst="rect">
            <a:avLst/>
          </a:prstGeom>
          <a:noFill/>
        </p:spPr>
      </p:pic>
      <p:pic>
        <p:nvPicPr>
          <p:cNvPr id="17412" name="Picture 4" descr="http://t0.gstatic.com/images?q=tbn:ANd9GcQhvwD5vil0RgeN0IYlI5SDr3eJsbNVvIXaQuC4RkWZQrHytiSqyQ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420888"/>
            <a:ext cx="2880320" cy="3365273"/>
          </a:xfrm>
          <a:prstGeom prst="rect">
            <a:avLst/>
          </a:prstGeom>
          <a:noFill/>
        </p:spPr>
      </p:pic>
      <p:pic>
        <p:nvPicPr>
          <p:cNvPr id="17414" name="Picture 6" descr="http://zs3makolno.na11.pl/images/patroni/zdj/m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916832"/>
            <a:ext cx="2422169" cy="3636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480</Words>
  <Application>Microsoft Office PowerPoint</Application>
  <PresentationFormat>Pokaz na ekranie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Przepływ</vt:lpstr>
      <vt:lpstr>Maria Skłodowska-Curie</vt:lpstr>
      <vt:lpstr>Spis treści</vt:lpstr>
      <vt:lpstr>Biografia</vt:lpstr>
      <vt:lpstr>Studia</vt:lpstr>
      <vt:lpstr>Rad i Polon</vt:lpstr>
      <vt:lpstr>Skandal z Paulem Langevinem</vt:lpstr>
      <vt:lpstr>Instytut Radowy</vt:lpstr>
      <vt:lpstr>Śmierć </vt:lpstr>
      <vt:lpstr>Galeria</vt:lpstr>
      <vt:lpstr>Slajd 10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 Skłodowska-Curie</dc:title>
  <dc:creator>Lzi10-24</dc:creator>
  <cp:lastModifiedBy>asawiak</cp:lastModifiedBy>
  <cp:revision>8</cp:revision>
  <dcterms:created xsi:type="dcterms:W3CDTF">2011-05-17T07:55:26Z</dcterms:created>
  <dcterms:modified xsi:type="dcterms:W3CDTF">2011-05-30T10:40:38Z</dcterms:modified>
</cp:coreProperties>
</file>