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59" r:id="rId5"/>
    <p:sldId id="258" r:id="rId6"/>
    <p:sldId id="272" r:id="rId7"/>
    <p:sldId id="269" r:id="rId8"/>
    <p:sldId id="270" r:id="rId9"/>
    <p:sldId id="284" r:id="rId10"/>
    <p:sldId id="273" r:id="rId11"/>
    <p:sldId id="261" r:id="rId12"/>
    <p:sldId id="262" r:id="rId13"/>
    <p:sldId id="274" r:id="rId14"/>
    <p:sldId id="277" r:id="rId15"/>
    <p:sldId id="275" r:id="rId16"/>
    <p:sldId id="278" r:id="rId17"/>
    <p:sldId id="279" r:id="rId18"/>
    <p:sldId id="280" r:id="rId19"/>
    <p:sldId id="281" r:id="rId20"/>
    <p:sldId id="282" r:id="rId21"/>
    <p:sldId id="283" r:id="rId22"/>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Styl ciemny 2 - Akcent 3/Ak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45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0DBA95-BA41-4F5E-A3D2-21174EEEE5E8}" type="doc">
      <dgm:prSet loTypeId="urn:microsoft.com/office/officeart/2005/8/layout/matrix1" loCatId="matrix" qsTypeId="urn:microsoft.com/office/officeart/2005/8/quickstyle/3d7" qsCatId="3D" csTypeId="urn:microsoft.com/office/officeart/2005/8/colors/accent1_2" csCatId="accent1" phldr="1"/>
      <dgm:spPr/>
      <dgm:t>
        <a:bodyPr/>
        <a:lstStyle/>
        <a:p>
          <a:endParaRPr lang="pl-PL"/>
        </a:p>
      </dgm:t>
    </dgm:pt>
    <dgm:pt modelId="{DA4F5E0A-B3D2-489D-96F1-A04226D4351D}">
      <dgm:prSet phldrT="[Tekst]"/>
      <dgm:spPr/>
      <dgm:t>
        <a:bodyPr/>
        <a:lstStyle/>
        <a:p>
          <a:r>
            <a:rPr lang="pl-PL" dirty="0" smtClean="0"/>
            <a:t>GRAFIKA</a:t>
          </a:r>
          <a:endParaRPr lang="pl-PL" dirty="0"/>
        </a:p>
      </dgm:t>
    </dgm:pt>
    <dgm:pt modelId="{C7118AC6-3AAD-47A7-A9ED-55BF3808E2BB}" type="parTrans" cxnId="{59469DBD-BB37-4A5D-9E37-39F341A272E8}">
      <dgm:prSet/>
      <dgm:spPr/>
      <dgm:t>
        <a:bodyPr/>
        <a:lstStyle/>
        <a:p>
          <a:endParaRPr lang="pl-PL"/>
        </a:p>
      </dgm:t>
    </dgm:pt>
    <dgm:pt modelId="{4E73AF27-80F8-49A9-A6CD-9E7112B976C2}" type="sibTrans" cxnId="{59469DBD-BB37-4A5D-9E37-39F341A272E8}">
      <dgm:prSet/>
      <dgm:spPr/>
      <dgm:t>
        <a:bodyPr/>
        <a:lstStyle/>
        <a:p>
          <a:endParaRPr lang="pl-PL"/>
        </a:p>
      </dgm:t>
    </dgm:pt>
    <dgm:pt modelId="{581B752F-19CC-4D1A-853F-8295CD06B05C}">
      <dgm:prSet phldrT="[Tekst]"/>
      <dgm:spPr/>
      <dgm:t>
        <a:bodyPr/>
        <a:lstStyle/>
        <a:p>
          <a:r>
            <a:rPr lang="pl-PL" dirty="0" smtClean="0"/>
            <a:t>WEKTOROWA</a:t>
          </a:r>
          <a:endParaRPr lang="pl-PL" dirty="0"/>
        </a:p>
      </dgm:t>
    </dgm:pt>
    <dgm:pt modelId="{E239A9DE-6D96-452E-9738-15E600B63A84}" type="parTrans" cxnId="{099512F5-E505-4494-BEFC-EF687374ED41}">
      <dgm:prSet/>
      <dgm:spPr/>
      <dgm:t>
        <a:bodyPr/>
        <a:lstStyle/>
        <a:p>
          <a:endParaRPr lang="pl-PL"/>
        </a:p>
      </dgm:t>
    </dgm:pt>
    <dgm:pt modelId="{38677008-9098-433A-ADA4-0FCC88CEDF65}" type="sibTrans" cxnId="{099512F5-E505-4494-BEFC-EF687374ED41}">
      <dgm:prSet/>
      <dgm:spPr/>
      <dgm:t>
        <a:bodyPr/>
        <a:lstStyle/>
        <a:p>
          <a:endParaRPr lang="pl-PL"/>
        </a:p>
      </dgm:t>
    </dgm:pt>
    <dgm:pt modelId="{3841F6A7-EB3C-4847-A5B5-14CAA21F973D}">
      <dgm:prSet phldrT="[Tekst]"/>
      <dgm:spPr/>
      <dgm:t>
        <a:bodyPr/>
        <a:lstStyle/>
        <a:p>
          <a:r>
            <a:rPr lang="pl-PL" dirty="0" smtClean="0"/>
            <a:t>2D</a:t>
          </a:r>
          <a:endParaRPr lang="pl-PL" dirty="0"/>
        </a:p>
      </dgm:t>
    </dgm:pt>
    <dgm:pt modelId="{DF122885-CABA-434F-B011-DD6ABDE51D8E}" type="parTrans" cxnId="{5909C33A-C9CB-440C-A316-DADE117C853E}">
      <dgm:prSet/>
      <dgm:spPr/>
      <dgm:t>
        <a:bodyPr/>
        <a:lstStyle/>
        <a:p>
          <a:endParaRPr lang="pl-PL"/>
        </a:p>
      </dgm:t>
    </dgm:pt>
    <dgm:pt modelId="{32820251-2AEB-4D6E-A5FC-9A742F9B5A53}" type="sibTrans" cxnId="{5909C33A-C9CB-440C-A316-DADE117C853E}">
      <dgm:prSet/>
      <dgm:spPr/>
      <dgm:t>
        <a:bodyPr/>
        <a:lstStyle/>
        <a:p>
          <a:endParaRPr lang="pl-PL"/>
        </a:p>
      </dgm:t>
    </dgm:pt>
    <dgm:pt modelId="{8DD2B092-0974-42EE-96C6-5540C9760A5C}">
      <dgm:prSet phldrT="[Tekst]"/>
      <dgm:spPr/>
      <dgm:t>
        <a:bodyPr/>
        <a:lstStyle/>
        <a:p>
          <a:r>
            <a:rPr lang="pl-PL" dirty="0" smtClean="0"/>
            <a:t>3D</a:t>
          </a:r>
          <a:endParaRPr lang="pl-PL" dirty="0"/>
        </a:p>
      </dgm:t>
    </dgm:pt>
    <dgm:pt modelId="{E24D7CA9-8D76-4494-8239-F71C78611376}" type="parTrans" cxnId="{FDA16F89-CF8A-4B49-8AA0-7820EF08C217}">
      <dgm:prSet/>
      <dgm:spPr/>
      <dgm:t>
        <a:bodyPr/>
        <a:lstStyle/>
        <a:p>
          <a:endParaRPr lang="pl-PL"/>
        </a:p>
      </dgm:t>
    </dgm:pt>
    <dgm:pt modelId="{C3937F3B-6B91-40B7-813C-C5589E826B72}" type="sibTrans" cxnId="{FDA16F89-CF8A-4B49-8AA0-7820EF08C217}">
      <dgm:prSet/>
      <dgm:spPr/>
      <dgm:t>
        <a:bodyPr/>
        <a:lstStyle/>
        <a:p>
          <a:endParaRPr lang="pl-PL"/>
        </a:p>
      </dgm:t>
    </dgm:pt>
    <dgm:pt modelId="{E50688AC-1605-454D-AF83-97B1EB133EF4}">
      <dgm:prSet phldrT="[Tekst]"/>
      <dgm:spPr/>
      <dgm:t>
        <a:bodyPr/>
        <a:lstStyle/>
        <a:p>
          <a:r>
            <a:rPr lang="pl-PL" dirty="0" smtClean="0"/>
            <a:t>RASTROWA</a:t>
          </a:r>
          <a:endParaRPr lang="pl-PL" dirty="0"/>
        </a:p>
      </dgm:t>
    </dgm:pt>
    <dgm:pt modelId="{E94E1203-816E-4EE6-9841-1F9609E607DF}" type="parTrans" cxnId="{73D68FF6-F481-42FF-B777-E17DBD3D1111}">
      <dgm:prSet/>
      <dgm:spPr/>
      <dgm:t>
        <a:bodyPr/>
        <a:lstStyle/>
        <a:p>
          <a:endParaRPr lang="pl-PL"/>
        </a:p>
      </dgm:t>
    </dgm:pt>
    <dgm:pt modelId="{E075CACE-B5A4-4AC2-9AB3-EB2E6ED1CF1B}" type="sibTrans" cxnId="{73D68FF6-F481-42FF-B777-E17DBD3D1111}">
      <dgm:prSet/>
      <dgm:spPr/>
      <dgm:t>
        <a:bodyPr/>
        <a:lstStyle/>
        <a:p>
          <a:endParaRPr lang="pl-PL"/>
        </a:p>
      </dgm:t>
    </dgm:pt>
    <dgm:pt modelId="{897A192B-591D-4677-8715-602F754509C6}" type="pres">
      <dgm:prSet presAssocID="{B50DBA95-BA41-4F5E-A3D2-21174EEEE5E8}" presName="diagram" presStyleCnt="0">
        <dgm:presLayoutVars>
          <dgm:chMax val="1"/>
          <dgm:dir/>
          <dgm:animLvl val="ctr"/>
          <dgm:resizeHandles val="exact"/>
        </dgm:presLayoutVars>
      </dgm:prSet>
      <dgm:spPr/>
      <dgm:t>
        <a:bodyPr/>
        <a:lstStyle/>
        <a:p>
          <a:endParaRPr lang="pl-PL"/>
        </a:p>
      </dgm:t>
    </dgm:pt>
    <dgm:pt modelId="{300566DE-58AB-4F5E-888A-64425FF6EB45}" type="pres">
      <dgm:prSet presAssocID="{B50DBA95-BA41-4F5E-A3D2-21174EEEE5E8}" presName="matrix" presStyleCnt="0"/>
      <dgm:spPr/>
    </dgm:pt>
    <dgm:pt modelId="{9B5A90D3-6F53-494E-8BA3-B28CA65AB5C2}" type="pres">
      <dgm:prSet presAssocID="{B50DBA95-BA41-4F5E-A3D2-21174EEEE5E8}" presName="tile1" presStyleLbl="node1" presStyleIdx="0" presStyleCnt="4"/>
      <dgm:spPr/>
      <dgm:t>
        <a:bodyPr/>
        <a:lstStyle/>
        <a:p>
          <a:endParaRPr lang="pl-PL"/>
        </a:p>
      </dgm:t>
    </dgm:pt>
    <dgm:pt modelId="{399B896B-2E49-43A2-8DCA-1000BD4DAFDF}" type="pres">
      <dgm:prSet presAssocID="{B50DBA95-BA41-4F5E-A3D2-21174EEEE5E8}" presName="tile1text" presStyleLbl="node1" presStyleIdx="0" presStyleCnt="4">
        <dgm:presLayoutVars>
          <dgm:chMax val="0"/>
          <dgm:chPref val="0"/>
          <dgm:bulletEnabled val="1"/>
        </dgm:presLayoutVars>
      </dgm:prSet>
      <dgm:spPr/>
      <dgm:t>
        <a:bodyPr/>
        <a:lstStyle/>
        <a:p>
          <a:endParaRPr lang="pl-PL"/>
        </a:p>
      </dgm:t>
    </dgm:pt>
    <dgm:pt modelId="{C19815AB-0343-44C1-AF62-2E04BDBDD8B7}" type="pres">
      <dgm:prSet presAssocID="{B50DBA95-BA41-4F5E-A3D2-21174EEEE5E8}" presName="tile2" presStyleLbl="node1" presStyleIdx="1" presStyleCnt="4"/>
      <dgm:spPr/>
      <dgm:t>
        <a:bodyPr/>
        <a:lstStyle/>
        <a:p>
          <a:endParaRPr lang="pl-PL"/>
        </a:p>
      </dgm:t>
    </dgm:pt>
    <dgm:pt modelId="{9AC4282F-63FB-4B3A-BE46-38FE286F39B6}" type="pres">
      <dgm:prSet presAssocID="{B50DBA95-BA41-4F5E-A3D2-21174EEEE5E8}" presName="tile2text" presStyleLbl="node1" presStyleIdx="1" presStyleCnt="4">
        <dgm:presLayoutVars>
          <dgm:chMax val="0"/>
          <dgm:chPref val="0"/>
          <dgm:bulletEnabled val="1"/>
        </dgm:presLayoutVars>
      </dgm:prSet>
      <dgm:spPr/>
      <dgm:t>
        <a:bodyPr/>
        <a:lstStyle/>
        <a:p>
          <a:endParaRPr lang="pl-PL"/>
        </a:p>
      </dgm:t>
    </dgm:pt>
    <dgm:pt modelId="{67C46EEB-173F-464D-A49E-2EA4A522CEC8}" type="pres">
      <dgm:prSet presAssocID="{B50DBA95-BA41-4F5E-A3D2-21174EEEE5E8}" presName="tile3" presStyleLbl="node1" presStyleIdx="2" presStyleCnt="4"/>
      <dgm:spPr/>
      <dgm:t>
        <a:bodyPr/>
        <a:lstStyle/>
        <a:p>
          <a:endParaRPr lang="pl-PL"/>
        </a:p>
      </dgm:t>
    </dgm:pt>
    <dgm:pt modelId="{5B12AC0B-7CD1-4E97-929B-AE730D744BE5}" type="pres">
      <dgm:prSet presAssocID="{B50DBA95-BA41-4F5E-A3D2-21174EEEE5E8}" presName="tile3text" presStyleLbl="node1" presStyleIdx="2" presStyleCnt="4">
        <dgm:presLayoutVars>
          <dgm:chMax val="0"/>
          <dgm:chPref val="0"/>
          <dgm:bulletEnabled val="1"/>
        </dgm:presLayoutVars>
      </dgm:prSet>
      <dgm:spPr/>
      <dgm:t>
        <a:bodyPr/>
        <a:lstStyle/>
        <a:p>
          <a:endParaRPr lang="pl-PL"/>
        </a:p>
      </dgm:t>
    </dgm:pt>
    <dgm:pt modelId="{F55C539F-E3F1-4202-8C58-6D2C1FE7DA54}" type="pres">
      <dgm:prSet presAssocID="{B50DBA95-BA41-4F5E-A3D2-21174EEEE5E8}" presName="tile4" presStyleLbl="node1" presStyleIdx="3" presStyleCnt="4"/>
      <dgm:spPr/>
      <dgm:t>
        <a:bodyPr/>
        <a:lstStyle/>
        <a:p>
          <a:endParaRPr lang="pl-PL"/>
        </a:p>
      </dgm:t>
    </dgm:pt>
    <dgm:pt modelId="{7D265260-69D6-4931-8BCF-340871A4C375}" type="pres">
      <dgm:prSet presAssocID="{B50DBA95-BA41-4F5E-A3D2-21174EEEE5E8}" presName="tile4text" presStyleLbl="node1" presStyleIdx="3" presStyleCnt="4">
        <dgm:presLayoutVars>
          <dgm:chMax val="0"/>
          <dgm:chPref val="0"/>
          <dgm:bulletEnabled val="1"/>
        </dgm:presLayoutVars>
      </dgm:prSet>
      <dgm:spPr/>
      <dgm:t>
        <a:bodyPr/>
        <a:lstStyle/>
        <a:p>
          <a:endParaRPr lang="pl-PL"/>
        </a:p>
      </dgm:t>
    </dgm:pt>
    <dgm:pt modelId="{D3D266F3-1E0B-443D-87EF-A5F908FE7ABE}" type="pres">
      <dgm:prSet presAssocID="{B50DBA95-BA41-4F5E-A3D2-21174EEEE5E8}" presName="centerTile" presStyleLbl="fgShp" presStyleIdx="0" presStyleCnt="1">
        <dgm:presLayoutVars>
          <dgm:chMax val="0"/>
          <dgm:chPref val="0"/>
        </dgm:presLayoutVars>
      </dgm:prSet>
      <dgm:spPr/>
      <dgm:t>
        <a:bodyPr/>
        <a:lstStyle/>
        <a:p>
          <a:endParaRPr lang="pl-PL"/>
        </a:p>
      </dgm:t>
    </dgm:pt>
  </dgm:ptLst>
  <dgm:cxnLst>
    <dgm:cxn modelId="{140D1093-16CE-44D6-8EBD-419DBC356DCD}" type="presOf" srcId="{3841F6A7-EB3C-4847-A5B5-14CAA21F973D}" destId="{9AC4282F-63FB-4B3A-BE46-38FE286F39B6}" srcOrd="1" destOrd="0" presId="urn:microsoft.com/office/officeart/2005/8/layout/matrix1"/>
    <dgm:cxn modelId="{243E540C-6F0A-4474-92EC-59B5D6DB3CBA}" type="presOf" srcId="{581B752F-19CC-4D1A-853F-8295CD06B05C}" destId="{9B5A90D3-6F53-494E-8BA3-B28CA65AB5C2}" srcOrd="0" destOrd="0" presId="urn:microsoft.com/office/officeart/2005/8/layout/matrix1"/>
    <dgm:cxn modelId="{2AD5980C-9CAB-4C1C-94A0-131ABC472609}" type="presOf" srcId="{DA4F5E0A-B3D2-489D-96F1-A04226D4351D}" destId="{D3D266F3-1E0B-443D-87EF-A5F908FE7ABE}" srcOrd="0" destOrd="0" presId="urn:microsoft.com/office/officeart/2005/8/layout/matrix1"/>
    <dgm:cxn modelId="{29393E81-434E-46EA-91FE-CA3FB4DDC7D5}" type="presOf" srcId="{581B752F-19CC-4D1A-853F-8295CD06B05C}" destId="{399B896B-2E49-43A2-8DCA-1000BD4DAFDF}" srcOrd="1" destOrd="0" presId="urn:microsoft.com/office/officeart/2005/8/layout/matrix1"/>
    <dgm:cxn modelId="{099512F5-E505-4494-BEFC-EF687374ED41}" srcId="{DA4F5E0A-B3D2-489D-96F1-A04226D4351D}" destId="{581B752F-19CC-4D1A-853F-8295CD06B05C}" srcOrd="0" destOrd="0" parTransId="{E239A9DE-6D96-452E-9738-15E600B63A84}" sibTransId="{38677008-9098-433A-ADA4-0FCC88CEDF65}"/>
    <dgm:cxn modelId="{F8A3D768-C26B-4B75-B865-663CBE851AFE}" type="presOf" srcId="{E50688AC-1605-454D-AF83-97B1EB133EF4}" destId="{7D265260-69D6-4931-8BCF-340871A4C375}" srcOrd="1" destOrd="0" presId="urn:microsoft.com/office/officeart/2005/8/layout/matrix1"/>
    <dgm:cxn modelId="{8EACA583-B37A-4C60-957C-273C7D493B79}" type="presOf" srcId="{B50DBA95-BA41-4F5E-A3D2-21174EEEE5E8}" destId="{897A192B-591D-4677-8715-602F754509C6}" srcOrd="0" destOrd="0" presId="urn:microsoft.com/office/officeart/2005/8/layout/matrix1"/>
    <dgm:cxn modelId="{59469DBD-BB37-4A5D-9E37-39F341A272E8}" srcId="{B50DBA95-BA41-4F5E-A3D2-21174EEEE5E8}" destId="{DA4F5E0A-B3D2-489D-96F1-A04226D4351D}" srcOrd="0" destOrd="0" parTransId="{C7118AC6-3AAD-47A7-A9ED-55BF3808E2BB}" sibTransId="{4E73AF27-80F8-49A9-A6CD-9E7112B976C2}"/>
    <dgm:cxn modelId="{5909C33A-C9CB-440C-A316-DADE117C853E}" srcId="{DA4F5E0A-B3D2-489D-96F1-A04226D4351D}" destId="{3841F6A7-EB3C-4847-A5B5-14CAA21F973D}" srcOrd="1" destOrd="0" parTransId="{DF122885-CABA-434F-B011-DD6ABDE51D8E}" sibTransId="{32820251-2AEB-4D6E-A5FC-9A742F9B5A53}"/>
    <dgm:cxn modelId="{F8CCA5D0-D457-43DD-A1DD-52AE2A624177}" type="presOf" srcId="{E50688AC-1605-454D-AF83-97B1EB133EF4}" destId="{F55C539F-E3F1-4202-8C58-6D2C1FE7DA54}" srcOrd="0" destOrd="0" presId="urn:microsoft.com/office/officeart/2005/8/layout/matrix1"/>
    <dgm:cxn modelId="{73D68FF6-F481-42FF-B777-E17DBD3D1111}" srcId="{DA4F5E0A-B3D2-489D-96F1-A04226D4351D}" destId="{E50688AC-1605-454D-AF83-97B1EB133EF4}" srcOrd="3" destOrd="0" parTransId="{E94E1203-816E-4EE6-9841-1F9609E607DF}" sibTransId="{E075CACE-B5A4-4AC2-9AB3-EB2E6ED1CF1B}"/>
    <dgm:cxn modelId="{F8FE81F5-0DD7-4F1D-B47E-1DFC48935BEA}" type="presOf" srcId="{8DD2B092-0974-42EE-96C6-5540C9760A5C}" destId="{5B12AC0B-7CD1-4E97-929B-AE730D744BE5}" srcOrd="1" destOrd="0" presId="urn:microsoft.com/office/officeart/2005/8/layout/matrix1"/>
    <dgm:cxn modelId="{FDA16F89-CF8A-4B49-8AA0-7820EF08C217}" srcId="{DA4F5E0A-B3D2-489D-96F1-A04226D4351D}" destId="{8DD2B092-0974-42EE-96C6-5540C9760A5C}" srcOrd="2" destOrd="0" parTransId="{E24D7CA9-8D76-4494-8239-F71C78611376}" sibTransId="{C3937F3B-6B91-40B7-813C-C5589E826B72}"/>
    <dgm:cxn modelId="{629A39A8-C96D-48A9-90D4-EFF7FD5C778C}" type="presOf" srcId="{8DD2B092-0974-42EE-96C6-5540C9760A5C}" destId="{67C46EEB-173F-464D-A49E-2EA4A522CEC8}" srcOrd="0" destOrd="0" presId="urn:microsoft.com/office/officeart/2005/8/layout/matrix1"/>
    <dgm:cxn modelId="{99372433-9738-42BF-B35B-5E00085C6E46}" type="presOf" srcId="{3841F6A7-EB3C-4847-A5B5-14CAA21F973D}" destId="{C19815AB-0343-44C1-AF62-2E04BDBDD8B7}" srcOrd="0" destOrd="0" presId="urn:microsoft.com/office/officeart/2005/8/layout/matrix1"/>
    <dgm:cxn modelId="{E4F6F9C8-A1E2-41F1-BA10-D8C24A705C89}" type="presParOf" srcId="{897A192B-591D-4677-8715-602F754509C6}" destId="{300566DE-58AB-4F5E-888A-64425FF6EB45}" srcOrd="0" destOrd="0" presId="urn:microsoft.com/office/officeart/2005/8/layout/matrix1"/>
    <dgm:cxn modelId="{020F5149-97B6-48B8-88C9-F40BA181135A}" type="presParOf" srcId="{300566DE-58AB-4F5E-888A-64425FF6EB45}" destId="{9B5A90D3-6F53-494E-8BA3-B28CA65AB5C2}" srcOrd="0" destOrd="0" presId="urn:microsoft.com/office/officeart/2005/8/layout/matrix1"/>
    <dgm:cxn modelId="{CFD25ED5-A61C-4E08-AC66-2115B798C250}" type="presParOf" srcId="{300566DE-58AB-4F5E-888A-64425FF6EB45}" destId="{399B896B-2E49-43A2-8DCA-1000BD4DAFDF}" srcOrd="1" destOrd="0" presId="urn:microsoft.com/office/officeart/2005/8/layout/matrix1"/>
    <dgm:cxn modelId="{9B5C2A0F-E657-4656-A839-15BCAA98C186}" type="presParOf" srcId="{300566DE-58AB-4F5E-888A-64425FF6EB45}" destId="{C19815AB-0343-44C1-AF62-2E04BDBDD8B7}" srcOrd="2" destOrd="0" presId="urn:microsoft.com/office/officeart/2005/8/layout/matrix1"/>
    <dgm:cxn modelId="{858B72A1-F49D-4109-9E2A-F1049FB974D0}" type="presParOf" srcId="{300566DE-58AB-4F5E-888A-64425FF6EB45}" destId="{9AC4282F-63FB-4B3A-BE46-38FE286F39B6}" srcOrd="3" destOrd="0" presId="urn:microsoft.com/office/officeart/2005/8/layout/matrix1"/>
    <dgm:cxn modelId="{53854328-39DB-48E1-B501-291BCAABC94C}" type="presParOf" srcId="{300566DE-58AB-4F5E-888A-64425FF6EB45}" destId="{67C46EEB-173F-464D-A49E-2EA4A522CEC8}" srcOrd="4" destOrd="0" presId="urn:microsoft.com/office/officeart/2005/8/layout/matrix1"/>
    <dgm:cxn modelId="{ECFBC950-D614-427C-9E10-E72DC43EE952}" type="presParOf" srcId="{300566DE-58AB-4F5E-888A-64425FF6EB45}" destId="{5B12AC0B-7CD1-4E97-929B-AE730D744BE5}" srcOrd="5" destOrd="0" presId="urn:microsoft.com/office/officeart/2005/8/layout/matrix1"/>
    <dgm:cxn modelId="{D9DE5D37-73FE-4A44-9D17-1E5234EDC011}" type="presParOf" srcId="{300566DE-58AB-4F5E-888A-64425FF6EB45}" destId="{F55C539F-E3F1-4202-8C58-6D2C1FE7DA54}" srcOrd="6" destOrd="0" presId="urn:microsoft.com/office/officeart/2005/8/layout/matrix1"/>
    <dgm:cxn modelId="{08D646AC-556C-430A-9D2A-3178C21D5E92}" type="presParOf" srcId="{300566DE-58AB-4F5E-888A-64425FF6EB45}" destId="{7D265260-69D6-4931-8BCF-340871A4C375}" srcOrd="7" destOrd="0" presId="urn:microsoft.com/office/officeart/2005/8/layout/matrix1"/>
    <dgm:cxn modelId="{B682B189-4B77-4A18-8F0C-18328F0DC161}" type="presParOf" srcId="{897A192B-591D-4677-8715-602F754509C6}" destId="{D3D266F3-1E0B-443D-87EF-A5F908FE7ABE}"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D4C6E3-8A0A-441F-9150-D80877F2333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pl-PL"/>
        </a:p>
      </dgm:t>
    </dgm:pt>
    <dgm:pt modelId="{1895FE73-20E9-46D7-BB06-134B9FC482BC}">
      <dgm:prSet phldrT="[Tekst]">
        <dgm:style>
          <a:lnRef idx="3">
            <a:schemeClr val="lt1"/>
          </a:lnRef>
          <a:fillRef idx="1">
            <a:schemeClr val="accent6"/>
          </a:fillRef>
          <a:effectRef idx="1">
            <a:schemeClr val="accent6"/>
          </a:effectRef>
          <a:fontRef idx="minor">
            <a:schemeClr val="lt1"/>
          </a:fontRef>
        </dgm:style>
      </dgm:prSet>
      <dgm:spPr>
        <a:effectLst>
          <a:reflection blurRad="6350" stA="50000" endA="300" endPos="55000" dir="5400000" sy="-100000" algn="bl" rotWithShape="0"/>
        </a:effectLst>
      </dgm:spPr>
      <dgm:t>
        <a:bodyPr/>
        <a:lstStyle/>
        <a:p>
          <a:r>
            <a:rPr lang="pl-PL" dirty="0" smtClean="0"/>
            <a:t>Grafika rastrowa:</a:t>
          </a:r>
          <a:endParaRPr lang="pl-PL" dirty="0"/>
        </a:p>
      </dgm:t>
    </dgm:pt>
    <dgm:pt modelId="{2DB3897F-53C2-4102-B575-AA5B2D817BDB}" type="parTrans" cxnId="{E7789461-C2E2-4BFC-9C7C-BD4E3309FAD0}">
      <dgm:prSet/>
      <dgm:spPr/>
      <dgm:t>
        <a:bodyPr/>
        <a:lstStyle/>
        <a:p>
          <a:endParaRPr lang="pl-PL"/>
        </a:p>
      </dgm:t>
    </dgm:pt>
    <dgm:pt modelId="{7EF9D039-92C9-4F48-99E9-FCD2EA46CD6F}" type="sibTrans" cxnId="{E7789461-C2E2-4BFC-9C7C-BD4E3309FAD0}">
      <dgm:prSet/>
      <dgm:spPr/>
      <dgm:t>
        <a:bodyPr/>
        <a:lstStyle/>
        <a:p>
          <a:endParaRPr lang="pl-PL"/>
        </a:p>
      </dgm:t>
    </dgm:pt>
    <dgm:pt modelId="{B4D92540-DD6B-490C-AA2E-0A764DA410EC}">
      <dgm:prSet phldrT="[Tekst]">
        <dgm:style>
          <a:lnRef idx="2">
            <a:schemeClr val="accent6"/>
          </a:lnRef>
          <a:fillRef idx="1">
            <a:schemeClr val="lt1"/>
          </a:fillRef>
          <a:effectRef idx="0">
            <a:schemeClr val="accent6"/>
          </a:effectRef>
          <a:fontRef idx="minor">
            <a:schemeClr val="dk1"/>
          </a:fontRef>
        </dgm:style>
      </dgm:prSet>
      <dgm:spPr>
        <a:effectLst>
          <a:reflection blurRad="6350" stA="50000" endA="300" endPos="55000" dir="5400000" sy="-100000" algn="bl" rotWithShape="0"/>
        </a:effectLst>
      </dgm:spPr>
      <dgm:t>
        <a:bodyPr/>
        <a:lstStyle/>
        <a:p>
          <a:r>
            <a:rPr lang="pl-PL" dirty="0" smtClean="0"/>
            <a:t>stosowana jest w edytorach grafiki, w których za pomocą różnych przyrządów malarskich można tworzyć obrazy podobnie, jak przy użyciu farb na papierze lub płótnie</a:t>
          </a:r>
          <a:endParaRPr lang="pl-PL" dirty="0"/>
        </a:p>
      </dgm:t>
    </dgm:pt>
    <dgm:pt modelId="{33C85B4A-2752-4138-B9DB-6DF4F88D7386}" type="parTrans" cxnId="{7E7F654B-340E-405C-BDC7-0D801F332FFE}">
      <dgm:prSet>
        <dgm:style>
          <a:lnRef idx="1">
            <a:schemeClr val="accent6"/>
          </a:lnRef>
          <a:fillRef idx="0">
            <a:schemeClr val="accent6"/>
          </a:fillRef>
          <a:effectRef idx="0">
            <a:schemeClr val="accent6"/>
          </a:effectRef>
          <a:fontRef idx="minor">
            <a:schemeClr val="tx1"/>
          </a:fontRef>
        </dgm:style>
      </dgm:prSet>
      <dgm:spPr>
        <a:effectLst>
          <a:reflection blurRad="6350" stA="50000" endA="300" endPos="55000" dir="5400000" sy="-100000" algn="bl" rotWithShape="0"/>
        </a:effectLst>
      </dgm:spPr>
      <dgm:t>
        <a:bodyPr/>
        <a:lstStyle/>
        <a:p>
          <a:endParaRPr lang="pl-PL"/>
        </a:p>
      </dgm:t>
    </dgm:pt>
    <dgm:pt modelId="{D2A86921-C5A2-47E8-ADC3-7B3189F07D5C}" type="sibTrans" cxnId="{7E7F654B-340E-405C-BDC7-0D801F332FFE}">
      <dgm:prSet/>
      <dgm:spPr/>
      <dgm:t>
        <a:bodyPr/>
        <a:lstStyle/>
        <a:p>
          <a:endParaRPr lang="pl-PL"/>
        </a:p>
      </dgm:t>
    </dgm:pt>
    <dgm:pt modelId="{C631FEAA-8868-42AC-8851-2B3598FC0FAC}">
      <dgm:prSet phldrT="[Tekst]">
        <dgm:style>
          <a:lnRef idx="3">
            <a:schemeClr val="lt1"/>
          </a:lnRef>
          <a:fillRef idx="1">
            <a:schemeClr val="accent6"/>
          </a:fillRef>
          <a:effectRef idx="1">
            <a:schemeClr val="accent6"/>
          </a:effectRef>
          <a:fontRef idx="minor">
            <a:schemeClr val="lt1"/>
          </a:fontRef>
        </dgm:style>
      </dgm:prSet>
      <dgm:spPr>
        <a:effectLst>
          <a:reflection blurRad="6350" stA="50000" endA="300" endPos="55000" dir="5400000" sy="-100000" algn="bl" rotWithShape="0"/>
        </a:effectLst>
      </dgm:spPr>
      <dgm:t>
        <a:bodyPr/>
        <a:lstStyle/>
        <a:p>
          <a:r>
            <a:rPr lang="pl-PL" dirty="0" smtClean="0"/>
            <a:t>Grafika wektorowa:</a:t>
          </a:r>
          <a:endParaRPr lang="pl-PL" dirty="0"/>
        </a:p>
      </dgm:t>
    </dgm:pt>
    <dgm:pt modelId="{46ACE736-7A33-420D-A71D-6837827F4BA8}" type="parTrans" cxnId="{5E33986B-5CE2-4201-8BFF-5124A3489301}">
      <dgm:prSet/>
      <dgm:spPr/>
      <dgm:t>
        <a:bodyPr/>
        <a:lstStyle/>
        <a:p>
          <a:endParaRPr lang="pl-PL"/>
        </a:p>
      </dgm:t>
    </dgm:pt>
    <dgm:pt modelId="{CFF87FF7-A805-4A32-A60A-98F35711AB03}" type="sibTrans" cxnId="{5E33986B-5CE2-4201-8BFF-5124A3489301}">
      <dgm:prSet/>
      <dgm:spPr/>
      <dgm:t>
        <a:bodyPr/>
        <a:lstStyle/>
        <a:p>
          <a:endParaRPr lang="pl-PL"/>
        </a:p>
      </dgm:t>
    </dgm:pt>
    <dgm:pt modelId="{7A46BB74-3DE8-463E-ADB8-783E8F61E018}">
      <dgm:prSet phldrT="[Tekst]">
        <dgm:style>
          <a:lnRef idx="2">
            <a:schemeClr val="accent6"/>
          </a:lnRef>
          <a:fillRef idx="1">
            <a:schemeClr val="lt1"/>
          </a:fillRef>
          <a:effectRef idx="0">
            <a:schemeClr val="accent6"/>
          </a:effectRef>
          <a:fontRef idx="minor">
            <a:schemeClr val="dk1"/>
          </a:fontRef>
        </dgm:style>
      </dgm:prSet>
      <dgm:spPr>
        <a:effectLst>
          <a:reflection blurRad="6350" stA="50000" endA="300" endPos="55000" dir="5400000" sy="-100000" algn="bl" rotWithShape="0"/>
        </a:effectLst>
      </dgm:spPr>
      <dgm:t>
        <a:bodyPr/>
        <a:lstStyle/>
        <a:p>
          <a:r>
            <a:rPr lang="pl-PL" dirty="0" smtClean="0"/>
            <a:t>stosowana jest przy tworzeniu rysunków, np.: technicznych</a:t>
          </a:r>
          <a:endParaRPr lang="pl-PL" dirty="0"/>
        </a:p>
      </dgm:t>
    </dgm:pt>
    <dgm:pt modelId="{B16D1102-E994-4438-8F0C-A47555FA2855}" type="parTrans" cxnId="{F2E7DA7C-838F-4D81-810A-C448D7395906}">
      <dgm:prSet>
        <dgm:style>
          <a:lnRef idx="1">
            <a:schemeClr val="accent6"/>
          </a:lnRef>
          <a:fillRef idx="0">
            <a:schemeClr val="accent6"/>
          </a:fillRef>
          <a:effectRef idx="0">
            <a:schemeClr val="accent6"/>
          </a:effectRef>
          <a:fontRef idx="minor">
            <a:schemeClr val="tx1"/>
          </a:fontRef>
        </dgm:style>
      </dgm:prSet>
      <dgm:spPr>
        <a:effectLst>
          <a:reflection blurRad="6350" stA="50000" endA="300" endPos="55000" dir="5400000" sy="-100000" algn="bl" rotWithShape="0"/>
        </a:effectLst>
      </dgm:spPr>
      <dgm:t>
        <a:bodyPr/>
        <a:lstStyle/>
        <a:p>
          <a:endParaRPr lang="pl-PL"/>
        </a:p>
      </dgm:t>
    </dgm:pt>
    <dgm:pt modelId="{DA9C370D-459B-4B2C-BC68-AA4A3EB60AA1}" type="sibTrans" cxnId="{F2E7DA7C-838F-4D81-810A-C448D7395906}">
      <dgm:prSet/>
      <dgm:spPr/>
      <dgm:t>
        <a:bodyPr/>
        <a:lstStyle/>
        <a:p>
          <a:endParaRPr lang="pl-PL"/>
        </a:p>
      </dgm:t>
    </dgm:pt>
    <dgm:pt modelId="{04597F08-6353-4E15-AA34-73766B8E9F3C}">
      <dgm:prSet phldrT="[Tekst]">
        <dgm:style>
          <a:lnRef idx="2">
            <a:schemeClr val="accent6"/>
          </a:lnRef>
          <a:fillRef idx="1">
            <a:schemeClr val="lt1"/>
          </a:fillRef>
          <a:effectRef idx="0">
            <a:schemeClr val="accent6"/>
          </a:effectRef>
          <a:fontRef idx="minor">
            <a:schemeClr val="dk1"/>
          </a:fontRef>
        </dgm:style>
      </dgm:prSet>
      <dgm:spPr>
        <a:effectLst>
          <a:reflection blurRad="6350" stA="50000" endA="300" endPos="55000" dir="5400000" sy="-100000" algn="bl" rotWithShape="0"/>
        </a:effectLst>
      </dgm:spPr>
      <dgm:t>
        <a:bodyPr/>
        <a:lstStyle/>
        <a:p>
          <a:r>
            <a:rPr lang="pl-PL" dirty="0" smtClean="0"/>
            <a:t>w systemach projektowania obiektów i urządzeń, np. CAD/CAM</a:t>
          </a:r>
          <a:endParaRPr lang="pl-PL" dirty="0"/>
        </a:p>
      </dgm:t>
    </dgm:pt>
    <dgm:pt modelId="{206F295A-CFD9-46B9-BDA0-80693946BAD0}" type="parTrans" cxnId="{4FE8D130-B3BF-46E6-84C7-8E8A60D91006}">
      <dgm:prSet>
        <dgm:style>
          <a:lnRef idx="1">
            <a:schemeClr val="accent6"/>
          </a:lnRef>
          <a:fillRef idx="0">
            <a:schemeClr val="accent6"/>
          </a:fillRef>
          <a:effectRef idx="0">
            <a:schemeClr val="accent6"/>
          </a:effectRef>
          <a:fontRef idx="minor">
            <a:schemeClr val="tx1"/>
          </a:fontRef>
        </dgm:style>
      </dgm:prSet>
      <dgm:spPr>
        <a:effectLst>
          <a:reflection blurRad="6350" stA="50000" endA="300" endPos="55000" dir="5400000" sy="-100000" algn="bl" rotWithShape="0"/>
        </a:effectLst>
      </dgm:spPr>
      <dgm:t>
        <a:bodyPr/>
        <a:lstStyle/>
        <a:p>
          <a:endParaRPr lang="pl-PL"/>
        </a:p>
      </dgm:t>
    </dgm:pt>
    <dgm:pt modelId="{CE52FA31-7232-4753-8584-ECCC201139E9}" type="sibTrans" cxnId="{4FE8D130-B3BF-46E6-84C7-8E8A60D91006}">
      <dgm:prSet/>
      <dgm:spPr/>
      <dgm:t>
        <a:bodyPr/>
        <a:lstStyle/>
        <a:p>
          <a:endParaRPr lang="pl-PL"/>
        </a:p>
      </dgm:t>
    </dgm:pt>
    <dgm:pt modelId="{29F52261-B411-4154-A796-7C763AD2D60C}">
      <dgm:prSet phldrT="[Tekst]">
        <dgm:style>
          <a:lnRef idx="2">
            <a:schemeClr val="accent6"/>
          </a:lnRef>
          <a:fillRef idx="1">
            <a:schemeClr val="lt1"/>
          </a:fillRef>
          <a:effectRef idx="0">
            <a:schemeClr val="accent6"/>
          </a:effectRef>
          <a:fontRef idx="minor">
            <a:schemeClr val="dk1"/>
          </a:fontRef>
        </dgm:style>
      </dgm:prSet>
      <dgm:spPr>
        <a:effectLst>
          <a:reflection blurRad="6350" stA="50000" endA="300" endPos="55000" dir="5400000" sy="-100000" algn="bl" rotWithShape="0"/>
        </a:effectLst>
      </dgm:spPr>
      <dgm:t>
        <a:bodyPr/>
        <a:lstStyle/>
        <a:p>
          <a:r>
            <a:rPr lang="pl-PL" dirty="0" smtClean="0"/>
            <a:t>nie daje możliwości reprodukowania natury, wszystko od podstaw jest tworzone ręcznie przez operatora programu</a:t>
          </a:r>
          <a:endParaRPr lang="pl-PL" dirty="0"/>
        </a:p>
      </dgm:t>
    </dgm:pt>
    <dgm:pt modelId="{BCDA83BE-FC0F-46F5-8CFC-CEB7B54A813A}" type="parTrans" cxnId="{05312D08-1BA2-488F-9B1C-4159953DFA93}">
      <dgm:prSet>
        <dgm:style>
          <a:lnRef idx="1">
            <a:schemeClr val="accent6"/>
          </a:lnRef>
          <a:fillRef idx="0">
            <a:schemeClr val="accent6"/>
          </a:fillRef>
          <a:effectRef idx="0">
            <a:schemeClr val="accent6"/>
          </a:effectRef>
          <a:fontRef idx="minor">
            <a:schemeClr val="tx1"/>
          </a:fontRef>
        </dgm:style>
      </dgm:prSet>
      <dgm:spPr>
        <a:effectLst>
          <a:reflection blurRad="6350" stA="50000" endA="300" endPos="55000" dir="5400000" sy="-100000" algn="bl" rotWithShape="0"/>
        </a:effectLst>
      </dgm:spPr>
      <dgm:t>
        <a:bodyPr/>
        <a:lstStyle/>
        <a:p>
          <a:endParaRPr lang="pl-PL"/>
        </a:p>
      </dgm:t>
    </dgm:pt>
    <dgm:pt modelId="{32EA8C56-B1E4-47C2-9461-2A3F16B590E1}" type="sibTrans" cxnId="{05312D08-1BA2-488F-9B1C-4159953DFA93}">
      <dgm:prSet/>
      <dgm:spPr/>
      <dgm:t>
        <a:bodyPr/>
        <a:lstStyle/>
        <a:p>
          <a:endParaRPr lang="pl-PL"/>
        </a:p>
      </dgm:t>
    </dgm:pt>
    <dgm:pt modelId="{1FA6110E-52D6-4786-86C9-B64D2612C8AB}">
      <dgm:prSet phldrT="[Tekst]">
        <dgm:style>
          <a:lnRef idx="2">
            <a:schemeClr val="accent6"/>
          </a:lnRef>
          <a:fillRef idx="1">
            <a:schemeClr val="lt1"/>
          </a:fillRef>
          <a:effectRef idx="0">
            <a:schemeClr val="accent6"/>
          </a:effectRef>
          <a:fontRef idx="minor">
            <a:schemeClr val="dk1"/>
          </a:fontRef>
        </dgm:style>
      </dgm:prSet>
      <dgm:spPr>
        <a:effectLst>
          <a:reflection blurRad="6350" stA="50000" endA="300" endPos="55000" dir="5400000" sy="-100000" algn="bl" rotWithShape="0"/>
        </a:effectLst>
      </dgm:spPr>
      <dgm:t>
        <a:bodyPr/>
        <a:lstStyle/>
        <a:p>
          <a:r>
            <a:rPr lang="pl-PL" dirty="0" smtClean="0"/>
            <a:t>do obróbki zdjęć fotograficznych</a:t>
          </a:r>
          <a:endParaRPr lang="pl-PL" dirty="0"/>
        </a:p>
      </dgm:t>
    </dgm:pt>
    <dgm:pt modelId="{C634BEA8-1D4A-431D-BC93-B279EF577A8C}" type="parTrans" cxnId="{9F5CF62F-0F3A-4263-B310-D6D9D2B0FEB9}">
      <dgm:prSet>
        <dgm:style>
          <a:lnRef idx="1">
            <a:schemeClr val="accent6"/>
          </a:lnRef>
          <a:fillRef idx="0">
            <a:schemeClr val="accent6"/>
          </a:fillRef>
          <a:effectRef idx="0">
            <a:schemeClr val="accent6"/>
          </a:effectRef>
          <a:fontRef idx="minor">
            <a:schemeClr val="tx1"/>
          </a:fontRef>
        </dgm:style>
      </dgm:prSet>
      <dgm:spPr/>
      <dgm:t>
        <a:bodyPr/>
        <a:lstStyle/>
        <a:p>
          <a:endParaRPr lang="pl-PL"/>
        </a:p>
      </dgm:t>
    </dgm:pt>
    <dgm:pt modelId="{4703F4FE-FB83-4DCF-ADA9-ED0DAD5F09CF}" type="sibTrans" cxnId="{9F5CF62F-0F3A-4263-B310-D6D9D2B0FEB9}">
      <dgm:prSet/>
      <dgm:spPr/>
      <dgm:t>
        <a:bodyPr/>
        <a:lstStyle/>
        <a:p>
          <a:endParaRPr lang="pl-PL"/>
        </a:p>
      </dgm:t>
    </dgm:pt>
    <dgm:pt modelId="{E1DF2A52-0BFE-41EE-A465-E80D6F65944C}">
      <dgm:prSet phldrT="[Tekst]">
        <dgm:style>
          <a:lnRef idx="2">
            <a:schemeClr val="accent6"/>
          </a:lnRef>
          <a:fillRef idx="1">
            <a:schemeClr val="lt1"/>
          </a:fillRef>
          <a:effectRef idx="0">
            <a:schemeClr val="accent6"/>
          </a:effectRef>
          <a:fontRef idx="minor">
            <a:schemeClr val="dk1"/>
          </a:fontRef>
        </dgm:style>
      </dgm:prSet>
      <dgm:spPr>
        <a:effectLst>
          <a:reflection blurRad="6350" stA="50000" endA="300" endPos="55000" dir="5400000" sy="-100000" algn="bl" rotWithShape="0"/>
        </a:effectLst>
      </dgm:spPr>
      <dgm:t>
        <a:bodyPr/>
        <a:lstStyle/>
        <a:p>
          <a:r>
            <a:rPr lang="pl-PL" dirty="0" smtClean="0"/>
            <a:t>do odzwierciedlenia otaczającej nas rzeczywistości, pomniejszonej w określonej skali</a:t>
          </a:r>
          <a:endParaRPr lang="pl-PL" dirty="0"/>
        </a:p>
      </dgm:t>
    </dgm:pt>
    <dgm:pt modelId="{D3894488-82E2-47F7-BF67-3172ECEEEC41}" type="parTrans" cxnId="{379D698E-2019-4904-AE4C-8E9637D638F6}">
      <dgm:prSet>
        <dgm:style>
          <a:lnRef idx="1">
            <a:schemeClr val="accent6"/>
          </a:lnRef>
          <a:fillRef idx="0">
            <a:schemeClr val="accent6"/>
          </a:fillRef>
          <a:effectRef idx="0">
            <a:schemeClr val="accent6"/>
          </a:effectRef>
          <a:fontRef idx="minor">
            <a:schemeClr val="tx1"/>
          </a:fontRef>
        </dgm:style>
      </dgm:prSet>
      <dgm:spPr/>
      <dgm:t>
        <a:bodyPr/>
        <a:lstStyle/>
        <a:p>
          <a:endParaRPr lang="pl-PL"/>
        </a:p>
      </dgm:t>
    </dgm:pt>
    <dgm:pt modelId="{44802FD4-5130-4133-ACB6-6A4B119B156F}" type="sibTrans" cxnId="{379D698E-2019-4904-AE4C-8E9637D638F6}">
      <dgm:prSet/>
      <dgm:spPr/>
      <dgm:t>
        <a:bodyPr/>
        <a:lstStyle/>
        <a:p>
          <a:endParaRPr lang="pl-PL"/>
        </a:p>
      </dgm:t>
    </dgm:pt>
    <dgm:pt modelId="{DD2D9CCA-544D-41BA-97A6-9ACE54F6C88C}" type="pres">
      <dgm:prSet presAssocID="{B1D4C6E3-8A0A-441F-9150-D80877F23338}" presName="diagram" presStyleCnt="0">
        <dgm:presLayoutVars>
          <dgm:chPref val="1"/>
          <dgm:dir/>
          <dgm:animOne val="branch"/>
          <dgm:animLvl val="lvl"/>
          <dgm:resizeHandles/>
        </dgm:presLayoutVars>
      </dgm:prSet>
      <dgm:spPr/>
      <dgm:t>
        <a:bodyPr/>
        <a:lstStyle/>
        <a:p>
          <a:endParaRPr lang="pl-PL"/>
        </a:p>
      </dgm:t>
    </dgm:pt>
    <dgm:pt modelId="{546AC7C5-42D2-42C7-BAA8-B9F669B6C3FD}" type="pres">
      <dgm:prSet presAssocID="{1895FE73-20E9-46D7-BB06-134B9FC482BC}" presName="root" presStyleCnt="0"/>
      <dgm:spPr/>
    </dgm:pt>
    <dgm:pt modelId="{BA2D755B-091A-4119-897F-5C1097B4FAF6}" type="pres">
      <dgm:prSet presAssocID="{1895FE73-20E9-46D7-BB06-134B9FC482BC}" presName="rootComposite" presStyleCnt="0"/>
      <dgm:spPr/>
    </dgm:pt>
    <dgm:pt modelId="{65D6FCC2-01EF-4520-AF44-2FE31D3D5FA0}" type="pres">
      <dgm:prSet presAssocID="{1895FE73-20E9-46D7-BB06-134B9FC482BC}" presName="rootText" presStyleLbl="node1" presStyleIdx="0" presStyleCnt="2" custScaleX="148170"/>
      <dgm:spPr/>
      <dgm:t>
        <a:bodyPr/>
        <a:lstStyle/>
        <a:p>
          <a:endParaRPr lang="pl-PL"/>
        </a:p>
      </dgm:t>
    </dgm:pt>
    <dgm:pt modelId="{F832B48C-4A0A-4142-8280-00C4123CEEDD}" type="pres">
      <dgm:prSet presAssocID="{1895FE73-20E9-46D7-BB06-134B9FC482BC}" presName="rootConnector" presStyleLbl="node1" presStyleIdx="0" presStyleCnt="2"/>
      <dgm:spPr/>
      <dgm:t>
        <a:bodyPr/>
        <a:lstStyle/>
        <a:p>
          <a:endParaRPr lang="pl-PL"/>
        </a:p>
      </dgm:t>
    </dgm:pt>
    <dgm:pt modelId="{872D9408-4923-4073-86E1-2BB9276DF135}" type="pres">
      <dgm:prSet presAssocID="{1895FE73-20E9-46D7-BB06-134B9FC482BC}" presName="childShape" presStyleCnt="0"/>
      <dgm:spPr/>
    </dgm:pt>
    <dgm:pt modelId="{111EB65E-DD93-4610-AFD7-380B80291357}" type="pres">
      <dgm:prSet presAssocID="{33C85B4A-2752-4138-B9DB-6DF4F88D7386}" presName="Name13" presStyleLbl="parChTrans1D2" presStyleIdx="0" presStyleCnt="6"/>
      <dgm:spPr/>
      <dgm:t>
        <a:bodyPr/>
        <a:lstStyle/>
        <a:p>
          <a:endParaRPr lang="pl-PL"/>
        </a:p>
      </dgm:t>
    </dgm:pt>
    <dgm:pt modelId="{BC53FC7B-EC8C-43B1-96A3-48E2ED4CA9BE}" type="pres">
      <dgm:prSet presAssocID="{B4D92540-DD6B-490C-AA2E-0A764DA410EC}" presName="childText" presStyleLbl="bgAcc1" presStyleIdx="0" presStyleCnt="6" custScaleX="147179">
        <dgm:presLayoutVars>
          <dgm:bulletEnabled val="1"/>
        </dgm:presLayoutVars>
      </dgm:prSet>
      <dgm:spPr/>
      <dgm:t>
        <a:bodyPr/>
        <a:lstStyle/>
        <a:p>
          <a:endParaRPr lang="pl-PL"/>
        </a:p>
      </dgm:t>
    </dgm:pt>
    <dgm:pt modelId="{ED1BE49F-BE28-4673-851D-CC2F832A61F5}" type="pres">
      <dgm:prSet presAssocID="{C634BEA8-1D4A-431D-BC93-B279EF577A8C}" presName="Name13" presStyleLbl="parChTrans1D2" presStyleIdx="1" presStyleCnt="6"/>
      <dgm:spPr/>
      <dgm:t>
        <a:bodyPr/>
        <a:lstStyle/>
        <a:p>
          <a:endParaRPr lang="pl-PL"/>
        </a:p>
      </dgm:t>
    </dgm:pt>
    <dgm:pt modelId="{2321080A-03E0-4840-A64F-18C8CFA475E4}" type="pres">
      <dgm:prSet presAssocID="{1FA6110E-52D6-4786-86C9-B64D2612C8AB}" presName="childText" presStyleLbl="bgAcc1" presStyleIdx="1" presStyleCnt="6" custScaleX="148148">
        <dgm:presLayoutVars>
          <dgm:bulletEnabled val="1"/>
        </dgm:presLayoutVars>
      </dgm:prSet>
      <dgm:spPr/>
      <dgm:t>
        <a:bodyPr/>
        <a:lstStyle/>
        <a:p>
          <a:endParaRPr lang="pl-PL"/>
        </a:p>
      </dgm:t>
    </dgm:pt>
    <dgm:pt modelId="{02D69E1B-6543-456D-859B-DA9EF49B3C5C}" type="pres">
      <dgm:prSet presAssocID="{D3894488-82E2-47F7-BF67-3172ECEEEC41}" presName="Name13" presStyleLbl="parChTrans1D2" presStyleIdx="2" presStyleCnt="6"/>
      <dgm:spPr/>
      <dgm:t>
        <a:bodyPr/>
        <a:lstStyle/>
        <a:p>
          <a:endParaRPr lang="pl-PL"/>
        </a:p>
      </dgm:t>
    </dgm:pt>
    <dgm:pt modelId="{9CBCAD73-1344-420C-BA77-4A1EE77694B8}" type="pres">
      <dgm:prSet presAssocID="{E1DF2A52-0BFE-41EE-A465-E80D6F65944C}" presName="childText" presStyleLbl="bgAcc1" presStyleIdx="2" presStyleCnt="6" custScaleX="147945">
        <dgm:presLayoutVars>
          <dgm:bulletEnabled val="1"/>
        </dgm:presLayoutVars>
      </dgm:prSet>
      <dgm:spPr/>
      <dgm:t>
        <a:bodyPr/>
        <a:lstStyle/>
        <a:p>
          <a:endParaRPr lang="pl-PL"/>
        </a:p>
      </dgm:t>
    </dgm:pt>
    <dgm:pt modelId="{71105398-A457-4FF5-8C2E-DAB92A5633DE}" type="pres">
      <dgm:prSet presAssocID="{C631FEAA-8868-42AC-8851-2B3598FC0FAC}" presName="root" presStyleCnt="0"/>
      <dgm:spPr/>
    </dgm:pt>
    <dgm:pt modelId="{98D1B49F-B82E-41F2-8C24-7EB179316E9A}" type="pres">
      <dgm:prSet presAssocID="{C631FEAA-8868-42AC-8851-2B3598FC0FAC}" presName="rootComposite" presStyleCnt="0"/>
      <dgm:spPr/>
    </dgm:pt>
    <dgm:pt modelId="{EA884445-720D-4F7E-AA51-14A5FE6FC843}" type="pres">
      <dgm:prSet presAssocID="{C631FEAA-8868-42AC-8851-2B3598FC0FAC}" presName="rootText" presStyleLbl="node1" presStyleIdx="1" presStyleCnt="2" custScaleX="139030"/>
      <dgm:spPr/>
      <dgm:t>
        <a:bodyPr/>
        <a:lstStyle/>
        <a:p>
          <a:endParaRPr lang="pl-PL"/>
        </a:p>
      </dgm:t>
    </dgm:pt>
    <dgm:pt modelId="{18339970-FBDB-425E-92A6-F52D74FDF1CE}" type="pres">
      <dgm:prSet presAssocID="{C631FEAA-8868-42AC-8851-2B3598FC0FAC}" presName="rootConnector" presStyleLbl="node1" presStyleIdx="1" presStyleCnt="2"/>
      <dgm:spPr/>
      <dgm:t>
        <a:bodyPr/>
        <a:lstStyle/>
        <a:p>
          <a:endParaRPr lang="pl-PL"/>
        </a:p>
      </dgm:t>
    </dgm:pt>
    <dgm:pt modelId="{8B5FA1A3-FC03-43AF-85EB-8A09691F9A67}" type="pres">
      <dgm:prSet presAssocID="{C631FEAA-8868-42AC-8851-2B3598FC0FAC}" presName="childShape" presStyleCnt="0"/>
      <dgm:spPr/>
    </dgm:pt>
    <dgm:pt modelId="{28CFDFE3-7625-42B7-B04E-EFC03AE0FBE2}" type="pres">
      <dgm:prSet presAssocID="{B16D1102-E994-4438-8F0C-A47555FA2855}" presName="Name13" presStyleLbl="parChTrans1D2" presStyleIdx="3" presStyleCnt="6"/>
      <dgm:spPr/>
      <dgm:t>
        <a:bodyPr/>
        <a:lstStyle/>
        <a:p>
          <a:endParaRPr lang="pl-PL"/>
        </a:p>
      </dgm:t>
    </dgm:pt>
    <dgm:pt modelId="{109F4623-4D8D-44C5-94EE-A7EBBB75F08B}" type="pres">
      <dgm:prSet presAssocID="{7A46BB74-3DE8-463E-ADB8-783E8F61E018}" presName="childText" presStyleLbl="bgAcc1" presStyleIdx="3" presStyleCnt="6" custScaleX="139030">
        <dgm:presLayoutVars>
          <dgm:bulletEnabled val="1"/>
        </dgm:presLayoutVars>
      </dgm:prSet>
      <dgm:spPr/>
      <dgm:t>
        <a:bodyPr/>
        <a:lstStyle/>
        <a:p>
          <a:endParaRPr lang="pl-PL"/>
        </a:p>
      </dgm:t>
    </dgm:pt>
    <dgm:pt modelId="{C61B8046-02D1-48C8-B007-60E92F97E1AC}" type="pres">
      <dgm:prSet presAssocID="{206F295A-CFD9-46B9-BDA0-80693946BAD0}" presName="Name13" presStyleLbl="parChTrans1D2" presStyleIdx="4" presStyleCnt="6"/>
      <dgm:spPr/>
      <dgm:t>
        <a:bodyPr/>
        <a:lstStyle/>
        <a:p>
          <a:endParaRPr lang="pl-PL"/>
        </a:p>
      </dgm:t>
    </dgm:pt>
    <dgm:pt modelId="{7916B100-9238-458D-AE62-F0823CDB57CE}" type="pres">
      <dgm:prSet presAssocID="{04597F08-6353-4E15-AA34-73766B8E9F3C}" presName="childText" presStyleLbl="bgAcc1" presStyleIdx="4" presStyleCnt="6" custScaleX="141812">
        <dgm:presLayoutVars>
          <dgm:bulletEnabled val="1"/>
        </dgm:presLayoutVars>
      </dgm:prSet>
      <dgm:spPr/>
      <dgm:t>
        <a:bodyPr/>
        <a:lstStyle/>
        <a:p>
          <a:endParaRPr lang="pl-PL"/>
        </a:p>
      </dgm:t>
    </dgm:pt>
    <dgm:pt modelId="{A329288E-345E-442C-93DC-936B0524B011}" type="pres">
      <dgm:prSet presAssocID="{BCDA83BE-FC0F-46F5-8CFC-CEB7B54A813A}" presName="Name13" presStyleLbl="parChTrans1D2" presStyleIdx="5" presStyleCnt="6"/>
      <dgm:spPr/>
      <dgm:t>
        <a:bodyPr/>
        <a:lstStyle/>
        <a:p>
          <a:endParaRPr lang="pl-PL"/>
        </a:p>
      </dgm:t>
    </dgm:pt>
    <dgm:pt modelId="{1DA9B056-23E5-4D60-811B-7A6125FCB2EE}" type="pres">
      <dgm:prSet presAssocID="{29F52261-B411-4154-A796-7C763AD2D60C}" presName="childText" presStyleLbl="bgAcc1" presStyleIdx="5" presStyleCnt="6" custScaleX="141812">
        <dgm:presLayoutVars>
          <dgm:bulletEnabled val="1"/>
        </dgm:presLayoutVars>
      </dgm:prSet>
      <dgm:spPr/>
      <dgm:t>
        <a:bodyPr/>
        <a:lstStyle/>
        <a:p>
          <a:endParaRPr lang="pl-PL"/>
        </a:p>
      </dgm:t>
    </dgm:pt>
  </dgm:ptLst>
  <dgm:cxnLst>
    <dgm:cxn modelId="{379D698E-2019-4904-AE4C-8E9637D638F6}" srcId="{1895FE73-20E9-46D7-BB06-134B9FC482BC}" destId="{E1DF2A52-0BFE-41EE-A465-E80D6F65944C}" srcOrd="2" destOrd="0" parTransId="{D3894488-82E2-47F7-BF67-3172ECEEEC41}" sibTransId="{44802FD4-5130-4133-ACB6-6A4B119B156F}"/>
    <dgm:cxn modelId="{F0C53BF1-0FC5-4B3E-BA6E-61554A60DE1C}" type="presOf" srcId="{B4D92540-DD6B-490C-AA2E-0A764DA410EC}" destId="{BC53FC7B-EC8C-43B1-96A3-48E2ED4CA9BE}" srcOrd="0" destOrd="0" presId="urn:microsoft.com/office/officeart/2005/8/layout/hierarchy3"/>
    <dgm:cxn modelId="{12EB7594-80AB-4A22-9AF9-4647905B1B8B}" type="presOf" srcId="{04597F08-6353-4E15-AA34-73766B8E9F3C}" destId="{7916B100-9238-458D-AE62-F0823CDB57CE}" srcOrd="0" destOrd="0" presId="urn:microsoft.com/office/officeart/2005/8/layout/hierarchy3"/>
    <dgm:cxn modelId="{EC211E4C-4EE2-4C04-9D07-CB773DBD8838}" type="presOf" srcId="{C634BEA8-1D4A-431D-BC93-B279EF577A8C}" destId="{ED1BE49F-BE28-4673-851D-CC2F832A61F5}" srcOrd="0" destOrd="0" presId="urn:microsoft.com/office/officeart/2005/8/layout/hierarchy3"/>
    <dgm:cxn modelId="{CCF545A3-8390-40E7-8AB8-8ECE9B7452A9}" type="presOf" srcId="{33C85B4A-2752-4138-B9DB-6DF4F88D7386}" destId="{111EB65E-DD93-4610-AFD7-380B80291357}" srcOrd="0" destOrd="0" presId="urn:microsoft.com/office/officeart/2005/8/layout/hierarchy3"/>
    <dgm:cxn modelId="{011D17BD-0ED9-45B4-8A69-D1263E9661F7}" type="presOf" srcId="{B1D4C6E3-8A0A-441F-9150-D80877F23338}" destId="{DD2D9CCA-544D-41BA-97A6-9ACE54F6C88C}" srcOrd="0" destOrd="0" presId="urn:microsoft.com/office/officeart/2005/8/layout/hierarchy3"/>
    <dgm:cxn modelId="{8BAB6FE1-DB2E-4713-BCB6-2B134B76836D}" type="presOf" srcId="{C631FEAA-8868-42AC-8851-2B3598FC0FAC}" destId="{EA884445-720D-4F7E-AA51-14A5FE6FC843}" srcOrd="0" destOrd="0" presId="urn:microsoft.com/office/officeart/2005/8/layout/hierarchy3"/>
    <dgm:cxn modelId="{D72C5E5A-0FAC-4B9D-AE1E-21384AD8B1DF}" type="presOf" srcId="{E1DF2A52-0BFE-41EE-A465-E80D6F65944C}" destId="{9CBCAD73-1344-420C-BA77-4A1EE77694B8}" srcOrd="0" destOrd="0" presId="urn:microsoft.com/office/officeart/2005/8/layout/hierarchy3"/>
    <dgm:cxn modelId="{9F5CF62F-0F3A-4263-B310-D6D9D2B0FEB9}" srcId="{1895FE73-20E9-46D7-BB06-134B9FC482BC}" destId="{1FA6110E-52D6-4786-86C9-B64D2612C8AB}" srcOrd="1" destOrd="0" parTransId="{C634BEA8-1D4A-431D-BC93-B279EF577A8C}" sibTransId="{4703F4FE-FB83-4DCF-ADA9-ED0DAD5F09CF}"/>
    <dgm:cxn modelId="{7E7F654B-340E-405C-BDC7-0D801F332FFE}" srcId="{1895FE73-20E9-46D7-BB06-134B9FC482BC}" destId="{B4D92540-DD6B-490C-AA2E-0A764DA410EC}" srcOrd="0" destOrd="0" parTransId="{33C85B4A-2752-4138-B9DB-6DF4F88D7386}" sibTransId="{D2A86921-C5A2-47E8-ADC3-7B3189F07D5C}"/>
    <dgm:cxn modelId="{E7789461-C2E2-4BFC-9C7C-BD4E3309FAD0}" srcId="{B1D4C6E3-8A0A-441F-9150-D80877F23338}" destId="{1895FE73-20E9-46D7-BB06-134B9FC482BC}" srcOrd="0" destOrd="0" parTransId="{2DB3897F-53C2-4102-B575-AA5B2D817BDB}" sibTransId="{7EF9D039-92C9-4F48-99E9-FCD2EA46CD6F}"/>
    <dgm:cxn modelId="{4FE8D130-B3BF-46E6-84C7-8E8A60D91006}" srcId="{C631FEAA-8868-42AC-8851-2B3598FC0FAC}" destId="{04597F08-6353-4E15-AA34-73766B8E9F3C}" srcOrd="1" destOrd="0" parTransId="{206F295A-CFD9-46B9-BDA0-80693946BAD0}" sibTransId="{CE52FA31-7232-4753-8584-ECCC201139E9}"/>
    <dgm:cxn modelId="{E7B94E67-18B5-49CC-BF5F-3B07B5C5E3B2}" type="presOf" srcId="{29F52261-B411-4154-A796-7C763AD2D60C}" destId="{1DA9B056-23E5-4D60-811B-7A6125FCB2EE}" srcOrd="0" destOrd="0" presId="urn:microsoft.com/office/officeart/2005/8/layout/hierarchy3"/>
    <dgm:cxn modelId="{87889F91-EC2A-4777-98A6-860A2D991B84}" type="presOf" srcId="{BCDA83BE-FC0F-46F5-8CFC-CEB7B54A813A}" destId="{A329288E-345E-442C-93DC-936B0524B011}" srcOrd="0" destOrd="0" presId="urn:microsoft.com/office/officeart/2005/8/layout/hierarchy3"/>
    <dgm:cxn modelId="{397E2C23-4FF4-4575-AAA6-FCE45544F09C}" type="presOf" srcId="{1895FE73-20E9-46D7-BB06-134B9FC482BC}" destId="{F832B48C-4A0A-4142-8280-00C4123CEEDD}" srcOrd="1" destOrd="0" presId="urn:microsoft.com/office/officeart/2005/8/layout/hierarchy3"/>
    <dgm:cxn modelId="{F1BCA155-60B8-4EE1-A7AA-9EFC62BA4D6C}" type="presOf" srcId="{206F295A-CFD9-46B9-BDA0-80693946BAD0}" destId="{C61B8046-02D1-48C8-B007-60E92F97E1AC}" srcOrd="0" destOrd="0" presId="urn:microsoft.com/office/officeart/2005/8/layout/hierarchy3"/>
    <dgm:cxn modelId="{05312D08-1BA2-488F-9B1C-4159953DFA93}" srcId="{C631FEAA-8868-42AC-8851-2B3598FC0FAC}" destId="{29F52261-B411-4154-A796-7C763AD2D60C}" srcOrd="2" destOrd="0" parTransId="{BCDA83BE-FC0F-46F5-8CFC-CEB7B54A813A}" sibTransId="{32EA8C56-B1E4-47C2-9461-2A3F16B590E1}"/>
    <dgm:cxn modelId="{1948ADAF-4EE3-40A7-BDA4-A23FB03E9B44}" type="presOf" srcId="{C631FEAA-8868-42AC-8851-2B3598FC0FAC}" destId="{18339970-FBDB-425E-92A6-F52D74FDF1CE}" srcOrd="1" destOrd="0" presId="urn:microsoft.com/office/officeart/2005/8/layout/hierarchy3"/>
    <dgm:cxn modelId="{5C5FC035-BE5D-4A42-906A-C345B6E0B71A}" type="presOf" srcId="{7A46BB74-3DE8-463E-ADB8-783E8F61E018}" destId="{109F4623-4D8D-44C5-94EE-A7EBBB75F08B}" srcOrd="0" destOrd="0" presId="urn:microsoft.com/office/officeart/2005/8/layout/hierarchy3"/>
    <dgm:cxn modelId="{04081F95-F1DA-4608-A39C-A3DA2A7BA1CC}" type="presOf" srcId="{1FA6110E-52D6-4786-86C9-B64D2612C8AB}" destId="{2321080A-03E0-4840-A64F-18C8CFA475E4}" srcOrd="0" destOrd="0" presId="urn:microsoft.com/office/officeart/2005/8/layout/hierarchy3"/>
    <dgm:cxn modelId="{F2E7DA7C-838F-4D81-810A-C448D7395906}" srcId="{C631FEAA-8868-42AC-8851-2B3598FC0FAC}" destId="{7A46BB74-3DE8-463E-ADB8-783E8F61E018}" srcOrd="0" destOrd="0" parTransId="{B16D1102-E994-4438-8F0C-A47555FA2855}" sibTransId="{DA9C370D-459B-4B2C-BC68-AA4A3EB60AA1}"/>
    <dgm:cxn modelId="{9C7487E9-8DDC-4FF2-B994-C59A1F1192F0}" type="presOf" srcId="{D3894488-82E2-47F7-BF67-3172ECEEEC41}" destId="{02D69E1B-6543-456D-859B-DA9EF49B3C5C}" srcOrd="0" destOrd="0" presId="urn:microsoft.com/office/officeart/2005/8/layout/hierarchy3"/>
    <dgm:cxn modelId="{C8FC194B-F777-4A90-A553-B6ED4646C1C5}" type="presOf" srcId="{1895FE73-20E9-46D7-BB06-134B9FC482BC}" destId="{65D6FCC2-01EF-4520-AF44-2FE31D3D5FA0}" srcOrd="0" destOrd="0" presId="urn:microsoft.com/office/officeart/2005/8/layout/hierarchy3"/>
    <dgm:cxn modelId="{5E33986B-5CE2-4201-8BFF-5124A3489301}" srcId="{B1D4C6E3-8A0A-441F-9150-D80877F23338}" destId="{C631FEAA-8868-42AC-8851-2B3598FC0FAC}" srcOrd="1" destOrd="0" parTransId="{46ACE736-7A33-420D-A71D-6837827F4BA8}" sibTransId="{CFF87FF7-A805-4A32-A60A-98F35711AB03}"/>
    <dgm:cxn modelId="{4C0CF979-68CA-4C02-88D9-AD8775E8C664}" type="presOf" srcId="{B16D1102-E994-4438-8F0C-A47555FA2855}" destId="{28CFDFE3-7625-42B7-B04E-EFC03AE0FBE2}" srcOrd="0" destOrd="0" presId="urn:microsoft.com/office/officeart/2005/8/layout/hierarchy3"/>
    <dgm:cxn modelId="{56B8ED2C-BF02-4B0F-9E19-42D7E72CC619}" type="presParOf" srcId="{DD2D9CCA-544D-41BA-97A6-9ACE54F6C88C}" destId="{546AC7C5-42D2-42C7-BAA8-B9F669B6C3FD}" srcOrd="0" destOrd="0" presId="urn:microsoft.com/office/officeart/2005/8/layout/hierarchy3"/>
    <dgm:cxn modelId="{6A3B6ED6-A899-4D62-8462-156DD10909CA}" type="presParOf" srcId="{546AC7C5-42D2-42C7-BAA8-B9F669B6C3FD}" destId="{BA2D755B-091A-4119-897F-5C1097B4FAF6}" srcOrd="0" destOrd="0" presId="urn:microsoft.com/office/officeart/2005/8/layout/hierarchy3"/>
    <dgm:cxn modelId="{7D805EEA-14D1-497B-B183-34CBFAEC88F9}" type="presParOf" srcId="{BA2D755B-091A-4119-897F-5C1097B4FAF6}" destId="{65D6FCC2-01EF-4520-AF44-2FE31D3D5FA0}" srcOrd="0" destOrd="0" presId="urn:microsoft.com/office/officeart/2005/8/layout/hierarchy3"/>
    <dgm:cxn modelId="{C65A2D59-90B0-48A9-8D88-B8F4EF8DA392}" type="presParOf" srcId="{BA2D755B-091A-4119-897F-5C1097B4FAF6}" destId="{F832B48C-4A0A-4142-8280-00C4123CEEDD}" srcOrd="1" destOrd="0" presId="urn:microsoft.com/office/officeart/2005/8/layout/hierarchy3"/>
    <dgm:cxn modelId="{648B1D00-606A-44E3-9C13-92E13E20AD11}" type="presParOf" srcId="{546AC7C5-42D2-42C7-BAA8-B9F669B6C3FD}" destId="{872D9408-4923-4073-86E1-2BB9276DF135}" srcOrd="1" destOrd="0" presId="urn:microsoft.com/office/officeart/2005/8/layout/hierarchy3"/>
    <dgm:cxn modelId="{CD9C0DB6-0214-4999-9261-B8D8B22FA715}" type="presParOf" srcId="{872D9408-4923-4073-86E1-2BB9276DF135}" destId="{111EB65E-DD93-4610-AFD7-380B80291357}" srcOrd="0" destOrd="0" presId="urn:microsoft.com/office/officeart/2005/8/layout/hierarchy3"/>
    <dgm:cxn modelId="{298AE280-E575-413F-BB32-BD82796A9A32}" type="presParOf" srcId="{872D9408-4923-4073-86E1-2BB9276DF135}" destId="{BC53FC7B-EC8C-43B1-96A3-48E2ED4CA9BE}" srcOrd="1" destOrd="0" presId="urn:microsoft.com/office/officeart/2005/8/layout/hierarchy3"/>
    <dgm:cxn modelId="{2C4A978A-0AA5-4013-9BDA-5E0E4AB62881}" type="presParOf" srcId="{872D9408-4923-4073-86E1-2BB9276DF135}" destId="{ED1BE49F-BE28-4673-851D-CC2F832A61F5}" srcOrd="2" destOrd="0" presId="urn:microsoft.com/office/officeart/2005/8/layout/hierarchy3"/>
    <dgm:cxn modelId="{1429C8F0-7BFB-4DD2-A971-1D0955085589}" type="presParOf" srcId="{872D9408-4923-4073-86E1-2BB9276DF135}" destId="{2321080A-03E0-4840-A64F-18C8CFA475E4}" srcOrd="3" destOrd="0" presId="urn:microsoft.com/office/officeart/2005/8/layout/hierarchy3"/>
    <dgm:cxn modelId="{4F8D0513-2FFC-41F6-986D-2C1D99AE0A62}" type="presParOf" srcId="{872D9408-4923-4073-86E1-2BB9276DF135}" destId="{02D69E1B-6543-456D-859B-DA9EF49B3C5C}" srcOrd="4" destOrd="0" presId="urn:microsoft.com/office/officeart/2005/8/layout/hierarchy3"/>
    <dgm:cxn modelId="{3807D877-4C4B-4AF5-AA85-AFA1076D82F5}" type="presParOf" srcId="{872D9408-4923-4073-86E1-2BB9276DF135}" destId="{9CBCAD73-1344-420C-BA77-4A1EE77694B8}" srcOrd="5" destOrd="0" presId="urn:microsoft.com/office/officeart/2005/8/layout/hierarchy3"/>
    <dgm:cxn modelId="{1BCDD834-DCA4-439D-AF87-BE0663B1D5B9}" type="presParOf" srcId="{DD2D9CCA-544D-41BA-97A6-9ACE54F6C88C}" destId="{71105398-A457-4FF5-8C2E-DAB92A5633DE}" srcOrd="1" destOrd="0" presId="urn:microsoft.com/office/officeart/2005/8/layout/hierarchy3"/>
    <dgm:cxn modelId="{ED10407D-A365-49BF-9EAA-6672E6ADF97C}" type="presParOf" srcId="{71105398-A457-4FF5-8C2E-DAB92A5633DE}" destId="{98D1B49F-B82E-41F2-8C24-7EB179316E9A}" srcOrd="0" destOrd="0" presId="urn:microsoft.com/office/officeart/2005/8/layout/hierarchy3"/>
    <dgm:cxn modelId="{B232F537-FBF8-4E94-9A0A-B549DE931FFB}" type="presParOf" srcId="{98D1B49F-B82E-41F2-8C24-7EB179316E9A}" destId="{EA884445-720D-4F7E-AA51-14A5FE6FC843}" srcOrd="0" destOrd="0" presId="urn:microsoft.com/office/officeart/2005/8/layout/hierarchy3"/>
    <dgm:cxn modelId="{AE5C707A-29EF-4651-9923-C9137687AA6C}" type="presParOf" srcId="{98D1B49F-B82E-41F2-8C24-7EB179316E9A}" destId="{18339970-FBDB-425E-92A6-F52D74FDF1CE}" srcOrd="1" destOrd="0" presId="urn:microsoft.com/office/officeart/2005/8/layout/hierarchy3"/>
    <dgm:cxn modelId="{9616EBD5-9E6B-4F75-8CC1-679B3F421017}" type="presParOf" srcId="{71105398-A457-4FF5-8C2E-DAB92A5633DE}" destId="{8B5FA1A3-FC03-43AF-85EB-8A09691F9A67}" srcOrd="1" destOrd="0" presId="urn:microsoft.com/office/officeart/2005/8/layout/hierarchy3"/>
    <dgm:cxn modelId="{E0952B35-B47F-415D-8ED9-BE072F50E38F}" type="presParOf" srcId="{8B5FA1A3-FC03-43AF-85EB-8A09691F9A67}" destId="{28CFDFE3-7625-42B7-B04E-EFC03AE0FBE2}" srcOrd="0" destOrd="0" presId="urn:microsoft.com/office/officeart/2005/8/layout/hierarchy3"/>
    <dgm:cxn modelId="{575E4D98-3493-458F-8C96-738FE14A40C7}" type="presParOf" srcId="{8B5FA1A3-FC03-43AF-85EB-8A09691F9A67}" destId="{109F4623-4D8D-44C5-94EE-A7EBBB75F08B}" srcOrd="1" destOrd="0" presId="urn:microsoft.com/office/officeart/2005/8/layout/hierarchy3"/>
    <dgm:cxn modelId="{35005642-9DDC-4244-ABA8-D3660B054933}" type="presParOf" srcId="{8B5FA1A3-FC03-43AF-85EB-8A09691F9A67}" destId="{C61B8046-02D1-48C8-B007-60E92F97E1AC}" srcOrd="2" destOrd="0" presId="urn:microsoft.com/office/officeart/2005/8/layout/hierarchy3"/>
    <dgm:cxn modelId="{B33E4D7F-31F3-4704-9E26-694C9F71BA17}" type="presParOf" srcId="{8B5FA1A3-FC03-43AF-85EB-8A09691F9A67}" destId="{7916B100-9238-458D-AE62-F0823CDB57CE}" srcOrd="3" destOrd="0" presId="urn:microsoft.com/office/officeart/2005/8/layout/hierarchy3"/>
    <dgm:cxn modelId="{AFF861A6-10E6-410A-A123-6FF32C3E7C77}" type="presParOf" srcId="{8B5FA1A3-FC03-43AF-85EB-8A09691F9A67}" destId="{A329288E-345E-442C-93DC-936B0524B011}" srcOrd="4" destOrd="0" presId="urn:microsoft.com/office/officeart/2005/8/layout/hierarchy3"/>
    <dgm:cxn modelId="{366384C2-1E85-442E-B4A4-1C95E3A12AEB}" type="presParOf" srcId="{8B5FA1A3-FC03-43AF-85EB-8A09691F9A67}" destId="{1DA9B056-23E5-4D60-811B-7A6125FCB2EE}" srcOrd="5"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B7F9EE-D202-486B-A214-0562F40526C3}" type="doc">
      <dgm:prSet loTypeId="urn:microsoft.com/office/officeart/2005/8/layout/target3" loCatId="relationship" qsTypeId="urn:microsoft.com/office/officeart/2005/8/quickstyle/3d1" qsCatId="3D" csTypeId="urn:microsoft.com/office/officeart/2005/8/colors/accent0_1" csCatId="mainScheme" phldr="1"/>
      <dgm:spPr/>
      <dgm:t>
        <a:bodyPr/>
        <a:lstStyle/>
        <a:p>
          <a:endParaRPr lang="pl-PL"/>
        </a:p>
      </dgm:t>
    </dgm:pt>
    <dgm:pt modelId="{9E39C170-D9B1-4B81-BB3E-1182A1B4C610}">
      <dgm:prSet custT="1"/>
      <dgm:spPr/>
      <dgm:t>
        <a:bodyPr/>
        <a:lstStyle/>
        <a:p>
          <a:pPr algn="just" rtl="0"/>
          <a:endParaRPr lang="pl-PL" sz="1600" dirty="0"/>
        </a:p>
      </dgm:t>
    </dgm:pt>
    <dgm:pt modelId="{D31C24DF-B9AE-420E-9335-5804FE30E95C}" type="parTrans" cxnId="{DB5A9D83-9989-4081-AB5F-919F6ABAAD78}">
      <dgm:prSet/>
      <dgm:spPr/>
      <dgm:t>
        <a:bodyPr/>
        <a:lstStyle/>
        <a:p>
          <a:endParaRPr lang="pl-PL" sz="1600"/>
        </a:p>
      </dgm:t>
    </dgm:pt>
    <dgm:pt modelId="{79D1BF67-4DE1-4B3C-B7CD-7D362BF70395}" type="sibTrans" cxnId="{DB5A9D83-9989-4081-AB5F-919F6ABAAD78}">
      <dgm:prSet/>
      <dgm:spPr/>
      <dgm:t>
        <a:bodyPr/>
        <a:lstStyle/>
        <a:p>
          <a:endParaRPr lang="pl-PL" sz="1600"/>
        </a:p>
      </dgm:t>
    </dgm:pt>
    <dgm:pt modelId="{7DCEC9B3-F484-4C30-A5BB-CF4FBA23E8FD}">
      <dgm:prSet custT="1"/>
      <dgm:spPr/>
      <dgm:t>
        <a:bodyPr/>
        <a:lstStyle/>
        <a:p>
          <a:pPr algn="just" rtl="0"/>
          <a:r>
            <a:rPr lang="pl-PL" sz="2400" dirty="0" smtClean="0"/>
            <a:t>Im wyższa rozdzielczość tym więcej miejsca na dysku zajmie obraz.</a:t>
          </a:r>
          <a:endParaRPr lang="pl-PL" sz="2400" dirty="0"/>
        </a:p>
      </dgm:t>
    </dgm:pt>
    <dgm:pt modelId="{D11383A4-1CCF-4281-B5EE-7CC1D897B5FB}" type="parTrans" cxnId="{17A9B584-3DD5-4311-90B5-7B705B548631}">
      <dgm:prSet/>
      <dgm:spPr/>
      <dgm:t>
        <a:bodyPr/>
        <a:lstStyle/>
        <a:p>
          <a:endParaRPr lang="pl-PL" sz="1600"/>
        </a:p>
      </dgm:t>
    </dgm:pt>
    <dgm:pt modelId="{69C72B35-606D-4AE3-8574-FF1EC9334D01}" type="sibTrans" cxnId="{17A9B584-3DD5-4311-90B5-7B705B548631}">
      <dgm:prSet/>
      <dgm:spPr/>
      <dgm:t>
        <a:bodyPr/>
        <a:lstStyle/>
        <a:p>
          <a:endParaRPr lang="pl-PL" sz="1600"/>
        </a:p>
      </dgm:t>
    </dgm:pt>
    <dgm:pt modelId="{D79D668F-FEC5-4705-AF42-C9FD95E9D19A}" type="pres">
      <dgm:prSet presAssocID="{54B7F9EE-D202-486B-A214-0562F40526C3}" presName="Name0" presStyleCnt="0">
        <dgm:presLayoutVars>
          <dgm:chMax val="7"/>
          <dgm:dir/>
          <dgm:animLvl val="lvl"/>
          <dgm:resizeHandles val="exact"/>
        </dgm:presLayoutVars>
      </dgm:prSet>
      <dgm:spPr/>
      <dgm:t>
        <a:bodyPr/>
        <a:lstStyle/>
        <a:p>
          <a:endParaRPr lang="pl-PL"/>
        </a:p>
      </dgm:t>
    </dgm:pt>
    <dgm:pt modelId="{C5AEF463-D193-4B1B-8905-E19246AAB748}" type="pres">
      <dgm:prSet presAssocID="{9E39C170-D9B1-4B81-BB3E-1182A1B4C610}" presName="circle1" presStyleLbl="node1" presStyleIdx="0" presStyleCnt="2"/>
      <dgm:spPr/>
    </dgm:pt>
    <dgm:pt modelId="{BB11DE90-2513-45B9-931E-F37F91365C1D}" type="pres">
      <dgm:prSet presAssocID="{9E39C170-D9B1-4B81-BB3E-1182A1B4C610}" presName="space" presStyleCnt="0"/>
      <dgm:spPr/>
    </dgm:pt>
    <dgm:pt modelId="{B1D24D01-0E71-49AD-B105-6647C8D31489}" type="pres">
      <dgm:prSet presAssocID="{9E39C170-D9B1-4B81-BB3E-1182A1B4C610}" presName="rect1" presStyleLbl="alignAcc1" presStyleIdx="0" presStyleCnt="2"/>
      <dgm:spPr/>
      <dgm:t>
        <a:bodyPr/>
        <a:lstStyle/>
        <a:p>
          <a:endParaRPr lang="pl-PL"/>
        </a:p>
      </dgm:t>
    </dgm:pt>
    <dgm:pt modelId="{8CAFCCD9-C4EF-4468-8EE7-9612B5A17936}" type="pres">
      <dgm:prSet presAssocID="{7DCEC9B3-F484-4C30-A5BB-CF4FBA23E8FD}" presName="vertSpace2" presStyleLbl="node1" presStyleIdx="0" presStyleCnt="2"/>
      <dgm:spPr/>
    </dgm:pt>
    <dgm:pt modelId="{197BD343-4D3E-4887-8DA0-A6BD82106C52}" type="pres">
      <dgm:prSet presAssocID="{7DCEC9B3-F484-4C30-A5BB-CF4FBA23E8FD}" presName="circle2" presStyleLbl="node1" presStyleIdx="1" presStyleCnt="2"/>
      <dgm:spPr/>
    </dgm:pt>
    <dgm:pt modelId="{6989A4D7-7238-4D2D-A67F-4F51A38EE99F}" type="pres">
      <dgm:prSet presAssocID="{7DCEC9B3-F484-4C30-A5BB-CF4FBA23E8FD}" presName="rect2" presStyleLbl="alignAcc1" presStyleIdx="1" presStyleCnt="2" custLinFactNeighborX="-752" custLinFactNeighborY="-57895"/>
      <dgm:spPr/>
      <dgm:t>
        <a:bodyPr/>
        <a:lstStyle/>
        <a:p>
          <a:endParaRPr lang="pl-PL"/>
        </a:p>
      </dgm:t>
    </dgm:pt>
    <dgm:pt modelId="{ED958C1D-0FC0-4C5F-831F-DE5E23A87503}" type="pres">
      <dgm:prSet presAssocID="{9E39C170-D9B1-4B81-BB3E-1182A1B4C610}" presName="rect1ParTxNoCh" presStyleLbl="alignAcc1" presStyleIdx="1" presStyleCnt="2">
        <dgm:presLayoutVars>
          <dgm:chMax val="1"/>
          <dgm:bulletEnabled val="1"/>
        </dgm:presLayoutVars>
      </dgm:prSet>
      <dgm:spPr/>
      <dgm:t>
        <a:bodyPr/>
        <a:lstStyle/>
        <a:p>
          <a:endParaRPr lang="pl-PL"/>
        </a:p>
      </dgm:t>
    </dgm:pt>
    <dgm:pt modelId="{064999D9-5D20-4E19-99D9-249B87FFE9AB}" type="pres">
      <dgm:prSet presAssocID="{7DCEC9B3-F484-4C30-A5BB-CF4FBA23E8FD}" presName="rect2ParTxNoCh" presStyleLbl="alignAcc1" presStyleIdx="1" presStyleCnt="2">
        <dgm:presLayoutVars>
          <dgm:chMax val="1"/>
          <dgm:bulletEnabled val="1"/>
        </dgm:presLayoutVars>
      </dgm:prSet>
      <dgm:spPr/>
      <dgm:t>
        <a:bodyPr/>
        <a:lstStyle/>
        <a:p>
          <a:endParaRPr lang="pl-PL"/>
        </a:p>
      </dgm:t>
    </dgm:pt>
  </dgm:ptLst>
  <dgm:cxnLst>
    <dgm:cxn modelId="{62543E2E-04AF-45C7-89BB-A5BB2F0F14EA}" type="presOf" srcId="{9E39C170-D9B1-4B81-BB3E-1182A1B4C610}" destId="{B1D24D01-0E71-49AD-B105-6647C8D31489}" srcOrd="0" destOrd="0" presId="urn:microsoft.com/office/officeart/2005/8/layout/target3"/>
    <dgm:cxn modelId="{DB5A9D83-9989-4081-AB5F-919F6ABAAD78}" srcId="{54B7F9EE-D202-486B-A214-0562F40526C3}" destId="{9E39C170-D9B1-4B81-BB3E-1182A1B4C610}" srcOrd="0" destOrd="0" parTransId="{D31C24DF-B9AE-420E-9335-5804FE30E95C}" sibTransId="{79D1BF67-4DE1-4B3C-B7CD-7D362BF70395}"/>
    <dgm:cxn modelId="{17A9B584-3DD5-4311-90B5-7B705B548631}" srcId="{54B7F9EE-D202-486B-A214-0562F40526C3}" destId="{7DCEC9B3-F484-4C30-A5BB-CF4FBA23E8FD}" srcOrd="1" destOrd="0" parTransId="{D11383A4-1CCF-4281-B5EE-7CC1D897B5FB}" sibTransId="{69C72B35-606D-4AE3-8574-FF1EC9334D01}"/>
    <dgm:cxn modelId="{E5652508-1B13-4E38-A9EB-F711CDE49310}" type="presOf" srcId="{7DCEC9B3-F484-4C30-A5BB-CF4FBA23E8FD}" destId="{6989A4D7-7238-4D2D-A67F-4F51A38EE99F}" srcOrd="0" destOrd="0" presId="urn:microsoft.com/office/officeart/2005/8/layout/target3"/>
    <dgm:cxn modelId="{FFE70578-4B72-4B2A-AF15-CC3BEDFBE24A}" type="presOf" srcId="{9E39C170-D9B1-4B81-BB3E-1182A1B4C610}" destId="{ED958C1D-0FC0-4C5F-831F-DE5E23A87503}" srcOrd="1" destOrd="0" presId="urn:microsoft.com/office/officeart/2005/8/layout/target3"/>
    <dgm:cxn modelId="{B6AFAB34-233E-462B-BB71-60BB5597C716}" type="presOf" srcId="{54B7F9EE-D202-486B-A214-0562F40526C3}" destId="{D79D668F-FEC5-4705-AF42-C9FD95E9D19A}" srcOrd="0" destOrd="0" presId="urn:microsoft.com/office/officeart/2005/8/layout/target3"/>
    <dgm:cxn modelId="{BBFF7507-91DE-4136-8667-E9ABB22FDF45}" type="presOf" srcId="{7DCEC9B3-F484-4C30-A5BB-CF4FBA23E8FD}" destId="{064999D9-5D20-4E19-99D9-249B87FFE9AB}" srcOrd="1" destOrd="0" presId="urn:microsoft.com/office/officeart/2005/8/layout/target3"/>
    <dgm:cxn modelId="{3B9EE1D2-0BD4-429B-BE8F-90678806C875}" type="presParOf" srcId="{D79D668F-FEC5-4705-AF42-C9FD95E9D19A}" destId="{C5AEF463-D193-4B1B-8905-E19246AAB748}" srcOrd="0" destOrd="0" presId="urn:microsoft.com/office/officeart/2005/8/layout/target3"/>
    <dgm:cxn modelId="{2D08E41B-EACF-49FF-BF60-ABB24E9B1EFC}" type="presParOf" srcId="{D79D668F-FEC5-4705-AF42-C9FD95E9D19A}" destId="{BB11DE90-2513-45B9-931E-F37F91365C1D}" srcOrd="1" destOrd="0" presId="urn:microsoft.com/office/officeart/2005/8/layout/target3"/>
    <dgm:cxn modelId="{0354185B-7070-432E-895C-84AEA86BC5BA}" type="presParOf" srcId="{D79D668F-FEC5-4705-AF42-C9FD95E9D19A}" destId="{B1D24D01-0E71-49AD-B105-6647C8D31489}" srcOrd="2" destOrd="0" presId="urn:microsoft.com/office/officeart/2005/8/layout/target3"/>
    <dgm:cxn modelId="{EE67A4F1-0B27-4BEC-A1B2-DC23C5F306D2}" type="presParOf" srcId="{D79D668F-FEC5-4705-AF42-C9FD95E9D19A}" destId="{8CAFCCD9-C4EF-4468-8EE7-9612B5A17936}" srcOrd="3" destOrd="0" presId="urn:microsoft.com/office/officeart/2005/8/layout/target3"/>
    <dgm:cxn modelId="{46B4166F-AAB6-47DC-8317-F1DA5D3C71B8}" type="presParOf" srcId="{D79D668F-FEC5-4705-AF42-C9FD95E9D19A}" destId="{197BD343-4D3E-4887-8DA0-A6BD82106C52}" srcOrd="4" destOrd="0" presId="urn:microsoft.com/office/officeart/2005/8/layout/target3"/>
    <dgm:cxn modelId="{D996B3B8-4DF7-4B99-A8D3-3964ADFC614E}" type="presParOf" srcId="{D79D668F-FEC5-4705-AF42-C9FD95E9D19A}" destId="{6989A4D7-7238-4D2D-A67F-4F51A38EE99F}" srcOrd="5" destOrd="0" presId="urn:microsoft.com/office/officeart/2005/8/layout/target3"/>
    <dgm:cxn modelId="{3EABE96E-3087-45FD-AC58-4CECB5197E57}" type="presParOf" srcId="{D79D668F-FEC5-4705-AF42-C9FD95E9D19A}" destId="{ED958C1D-0FC0-4C5F-831F-DE5E23A87503}" srcOrd="6" destOrd="0" presId="urn:microsoft.com/office/officeart/2005/8/layout/target3"/>
    <dgm:cxn modelId="{0476B916-924E-49CF-9E8A-FAC49FDFFC2C}" type="presParOf" srcId="{D79D668F-FEC5-4705-AF42-C9FD95E9D19A}" destId="{064999D9-5D20-4E19-99D9-249B87FFE9AB}" srcOrd="7"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B5A90D3-6F53-494E-8BA3-B28CA65AB5C2}">
      <dsp:nvSpPr>
        <dsp:cNvPr id="0" name=""/>
        <dsp:cNvSpPr/>
      </dsp:nvSpPr>
      <dsp:spPr>
        <a:xfrm rot="16200000">
          <a:off x="349255" y="-349255"/>
          <a:ext cx="1908975" cy="2607486"/>
        </a:xfrm>
        <a:prstGeom prst="round1Rect">
          <a:avLst/>
        </a:prstGeom>
        <a:solidFill>
          <a:schemeClr val="accent1">
            <a:hueOff val="0"/>
            <a:satOff val="0"/>
            <a:lumOff val="0"/>
            <a:alphaOff val="0"/>
          </a:schemeClr>
        </a:solidFill>
        <a:ln>
          <a:noFill/>
        </a:ln>
        <a:effectLst>
          <a:outerShdw blurRad="50800" dist="25000" dir="5400000" rotWithShape="0">
            <a:srgbClr val="000000">
              <a:alpha val="40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pl-PL" sz="2100" kern="1200" dirty="0" smtClean="0"/>
            <a:t>WEKTOROWA</a:t>
          </a:r>
          <a:endParaRPr lang="pl-PL" sz="2100" kern="1200" dirty="0"/>
        </a:p>
      </dsp:txBody>
      <dsp:txXfrm rot="16200000">
        <a:off x="587877" y="-587877"/>
        <a:ext cx="1431731" cy="2607486"/>
      </dsp:txXfrm>
    </dsp:sp>
    <dsp:sp modelId="{C19815AB-0343-44C1-AF62-2E04BDBDD8B7}">
      <dsp:nvSpPr>
        <dsp:cNvPr id="0" name=""/>
        <dsp:cNvSpPr/>
      </dsp:nvSpPr>
      <dsp:spPr>
        <a:xfrm>
          <a:off x="2607486" y="0"/>
          <a:ext cx="2607486" cy="1908975"/>
        </a:xfrm>
        <a:prstGeom prst="round1Rect">
          <a:avLst/>
        </a:prstGeom>
        <a:solidFill>
          <a:schemeClr val="accent1">
            <a:hueOff val="0"/>
            <a:satOff val="0"/>
            <a:lumOff val="0"/>
            <a:alphaOff val="0"/>
          </a:schemeClr>
        </a:solidFill>
        <a:ln>
          <a:noFill/>
        </a:ln>
        <a:effectLst>
          <a:outerShdw blurRad="50800" dist="25000" dir="5400000" rotWithShape="0">
            <a:srgbClr val="000000">
              <a:alpha val="40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pl-PL" sz="2100" kern="1200" dirty="0" smtClean="0"/>
            <a:t>2D</a:t>
          </a:r>
          <a:endParaRPr lang="pl-PL" sz="2100" kern="1200" dirty="0"/>
        </a:p>
      </dsp:txBody>
      <dsp:txXfrm>
        <a:off x="2607486" y="0"/>
        <a:ext cx="2607486" cy="1431731"/>
      </dsp:txXfrm>
    </dsp:sp>
    <dsp:sp modelId="{67C46EEB-173F-464D-A49E-2EA4A522CEC8}">
      <dsp:nvSpPr>
        <dsp:cNvPr id="0" name=""/>
        <dsp:cNvSpPr/>
      </dsp:nvSpPr>
      <dsp:spPr>
        <a:xfrm rot="10800000">
          <a:off x="0" y="1908975"/>
          <a:ext cx="2607486" cy="1908975"/>
        </a:xfrm>
        <a:prstGeom prst="round1Rect">
          <a:avLst/>
        </a:prstGeom>
        <a:solidFill>
          <a:schemeClr val="accent1">
            <a:hueOff val="0"/>
            <a:satOff val="0"/>
            <a:lumOff val="0"/>
            <a:alphaOff val="0"/>
          </a:schemeClr>
        </a:solidFill>
        <a:ln>
          <a:noFill/>
        </a:ln>
        <a:effectLst>
          <a:outerShdw blurRad="50800" dist="25000" dir="5400000" rotWithShape="0">
            <a:srgbClr val="000000">
              <a:alpha val="40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pl-PL" sz="2100" kern="1200" dirty="0" smtClean="0"/>
            <a:t>3D</a:t>
          </a:r>
          <a:endParaRPr lang="pl-PL" sz="2100" kern="1200" dirty="0"/>
        </a:p>
      </dsp:txBody>
      <dsp:txXfrm rot="10800000">
        <a:off x="0" y="2386218"/>
        <a:ext cx="2607486" cy="1431731"/>
      </dsp:txXfrm>
    </dsp:sp>
    <dsp:sp modelId="{F55C539F-E3F1-4202-8C58-6D2C1FE7DA54}">
      <dsp:nvSpPr>
        <dsp:cNvPr id="0" name=""/>
        <dsp:cNvSpPr/>
      </dsp:nvSpPr>
      <dsp:spPr>
        <a:xfrm rot="5400000">
          <a:off x="2956743" y="1559719"/>
          <a:ext cx="1908975" cy="2607486"/>
        </a:xfrm>
        <a:prstGeom prst="round1Rect">
          <a:avLst/>
        </a:prstGeom>
        <a:solidFill>
          <a:schemeClr val="accent1">
            <a:hueOff val="0"/>
            <a:satOff val="0"/>
            <a:lumOff val="0"/>
            <a:alphaOff val="0"/>
          </a:schemeClr>
        </a:solidFill>
        <a:ln>
          <a:noFill/>
        </a:ln>
        <a:effectLst>
          <a:outerShdw blurRad="50800" dist="25000" dir="5400000" rotWithShape="0">
            <a:srgbClr val="000000">
              <a:alpha val="40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pl-PL" sz="2100" kern="1200" dirty="0" smtClean="0"/>
            <a:t>RASTROWA</a:t>
          </a:r>
          <a:endParaRPr lang="pl-PL" sz="2100" kern="1200" dirty="0"/>
        </a:p>
      </dsp:txBody>
      <dsp:txXfrm rot="5400000">
        <a:off x="3195364" y="1798340"/>
        <a:ext cx="1431731" cy="2607486"/>
      </dsp:txXfrm>
    </dsp:sp>
    <dsp:sp modelId="{D3D266F3-1E0B-443D-87EF-A5F908FE7ABE}">
      <dsp:nvSpPr>
        <dsp:cNvPr id="0" name=""/>
        <dsp:cNvSpPr/>
      </dsp:nvSpPr>
      <dsp:spPr>
        <a:xfrm>
          <a:off x="1825240" y="1431731"/>
          <a:ext cx="1564492" cy="954487"/>
        </a:xfrm>
        <a:prstGeom prst="roundRect">
          <a:avLst/>
        </a:prstGeom>
        <a:solidFill>
          <a:schemeClr val="accent1">
            <a:tint val="60000"/>
            <a:hueOff val="0"/>
            <a:satOff val="0"/>
            <a:lumOff val="0"/>
            <a:alphaOff val="0"/>
          </a:schemeClr>
        </a:solidFill>
        <a:ln>
          <a:noFill/>
        </a:ln>
        <a:effectLst/>
        <a:sp3d z="57200" extrusionH="600" contourW="3000" prstMaterial="plastic">
          <a:bevelT w="80600" h="18600" prst="relaxedInset"/>
          <a:bevelB w="80600" h="8600" prst="relaxedInset"/>
        </a:sp3d>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pl-PL" sz="2100" kern="1200" dirty="0" smtClean="0"/>
            <a:t>GRAFIKA</a:t>
          </a:r>
          <a:endParaRPr lang="pl-PL" sz="2100" kern="1200" dirty="0"/>
        </a:p>
      </dsp:txBody>
      <dsp:txXfrm>
        <a:off x="1825240" y="1431731"/>
        <a:ext cx="1564492" cy="95448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5D6FCC2-01EF-4520-AF44-2FE31D3D5FA0}">
      <dsp:nvSpPr>
        <dsp:cNvPr id="0" name=""/>
        <dsp:cNvSpPr/>
      </dsp:nvSpPr>
      <dsp:spPr>
        <a:xfrm>
          <a:off x="512172" y="3370"/>
          <a:ext cx="3036321" cy="1024607"/>
        </a:xfrm>
        <a:prstGeom prst="roundRect">
          <a:avLst>
            <a:gd name="adj" fmla="val 10000"/>
          </a:avLst>
        </a:prstGeom>
        <a:solidFill>
          <a:schemeClr val="accent6"/>
        </a:solidFill>
        <a:ln w="34925" cap="flat" cmpd="sng" algn="ctr">
          <a:solidFill>
            <a:schemeClr val="lt1"/>
          </a:solidFill>
          <a:prstDash val="solid"/>
        </a:ln>
        <a:effectLst>
          <a:reflection blurRad="6350" stA="50000" endA="300" endPos="55000" dir="5400000" sy="-100000" algn="bl" rotWithShape="0"/>
        </a:effectLst>
      </dsp:spPr>
      <dsp:style>
        <a:lnRef idx="3">
          <a:schemeClr val="lt1"/>
        </a:lnRef>
        <a:fillRef idx="1">
          <a:schemeClr val="accent6"/>
        </a:fillRef>
        <a:effectRef idx="1">
          <a:schemeClr val="accent6"/>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pl-PL" sz="3200" kern="1200" dirty="0" smtClean="0"/>
            <a:t>Grafika rastrowa:</a:t>
          </a:r>
          <a:endParaRPr lang="pl-PL" sz="3200" kern="1200" dirty="0"/>
        </a:p>
      </dsp:txBody>
      <dsp:txXfrm>
        <a:off x="512172" y="3370"/>
        <a:ext cx="3036321" cy="1024607"/>
      </dsp:txXfrm>
    </dsp:sp>
    <dsp:sp modelId="{111EB65E-DD93-4610-AFD7-380B80291357}">
      <dsp:nvSpPr>
        <dsp:cNvPr id="0" name=""/>
        <dsp:cNvSpPr/>
      </dsp:nvSpPr>
      <dsp:spPr>
        <a:xfrm>
          <a:off x="815804" y="1027977"/>
          <a:ext cx="303632" cy="768455"/>
        </a:xfrm>
        <a:custGeom>
          <a:avLst/>
          <a:gdLst/>
          <a:ahLst/>
          <a:cxnLst/>
          <a:rect l="0" t="0" r="0" b="0"/>
          <a:pathLst>
            <a:path>
              <a:moveTo>
                <a:pt x="0" y="0"/>
              </a:moveTo>
              <a:lnTo>
                <a:pt x="0" y="768455"/>
              </a:lnTo>
              <a:lnTo>
                <a:pt x="303632" y="768455"/>
              </a:lnTo>
            </a:path>
          </a:pathLst>
        </a:custGeom>
        <a:noFill/>
        <a:ln w="12700" cap="flat" cmpd="sng" algn="ctr">
          <a:solidFill>
            <a:schemeClr val="accent6">
              <a:shade val="70000"/>
              <a:satMod val="150000"/>
            </a:schemeClr>
          </a:solidFill>
          <a:prstDash val="solid"/>
        </a:ln>
        <a:effectLst>
          <a:reflection blurRad="6350" stA="50000" endA="300" endPos="55000" dir="5400000" sy="-100000" algn="bl" rotWithShape="0"/>
        </a:effectLst>
      </dsp:spPr>
      <dsp:style>
        <a:lnRef idx="1">
          <a:schemeClr val="accent6"/>
        </a:lnRef>
        <a:fillRef idx="0">
          <a:schemeClr val="accent6"/>
        </a:fillRef>
        <a:effectRef idx="0">
          <a:schemeClr val="accent6"/>
        </a:effectRef>
        <a:fontRef idx="minor">
          <a:schemeClr val="tx1"/>
        </a:fontRef>
      </dsp:style>
    </dsp:sp>
    <dsp:sp modelId="{BC53FC7B-EC8C-43B1-96A3-48E2ED4CA9BE}">
      <dsp:nvSpPr>
        <dsp:cNvPr id="0" name=""/>
        <dsp:cNvSpPr/>
      </dsp:nvSpPr>
      <dsp:spPr>
        <a:xfrm>
          <a:off x="1119436" y="1284129"/>
          <a:ext cx="2412810" cy="1024607"/>
        </a:xfrm>
        <a:prstGeom prst="roundRect">
          <a:avLst>
            <a:gd name="adj" fmla="val 10000"/>
          </a:avLst>
        </a:prstGeom>
        <a:solidFill>
          <a:schemeClr val="lt1"/>
        </a:solidFill>
        <a:ln w="25400" cap="flat" cmpd="sng" algn="ctr">
          <a:solidFill>
            <a:schemeClr val="accent6"/>
          </a:solidFill>
          <a:prstDash val="solid"/>
        </a:ln>
        <a:effectLst>
          <a:reflection blurRad="6350" stA="50000" endA="300" endPos="55000" dir="5400000" sy="-100000" algn="bl" rotWithShape="0"/>
        </a:effectLst>
      </dsp:spPr>
      <dsp:style>
        <a:lnRef idx="2">
          <a:schemeClr val="accent6"/>
        </a:lnRef>
        <a:fillRef idx="1">
          <a:schemeClr val="lt1"/>
        </a:fillRef>
        <a:effectRef idx="0">
          <a:schemeClr val="accent6"/>
        </a:effectRef>
        <a:fontRef idx="minor">
          <a:schemeClr val="dk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pl-PL" sz="1100" kern="1200" dirty="0" smtClean="0"/>
            <a:t>stosowana jest w edytorach grafiki, w których za pomocą różnych przyrządów malarskich można tworzyć obrazy podobnie, jak przy użyciu farb na papierze lub płótnie</a:t>
          </a:r>
          <a:endParaRPr lang="pl-PL" sz="1100" kern="1200" dirty="0"/>
        </a:p>
      </dsp:txBody>
      <dsp:txXfrm>
        <a:off x="1119436" y="1284129"/>
        <a:ext cx="2412810" cy="1024607"/>
      </dsp:txXfrm>
    </dsp:sp>
    <dsp:sp modelId="{ED1BE49F-BE28-4673-851D-CC2F832A61F5}">
      <dsp:nvSpPr>
        <dsp:cNvPr id="0" name=""/>
        <dsp:cNvSpPr/>
      </dsp:nvSpPr>
      <dsp:spPr>
        <a:xfrm>
          <a:off x="815804" y="1027977"/>
          <a:ext cx="303632" cy="2049214"/>
        </a:xfrm>
        <a:custGeom>
          <a:avLst/>
          <a:gdLst/>
          <a:ahLst/>
          <a:cxnLst/>
          <a:rect l="0" t="0" r="0" b="0"/>
          <a:pathLst>
            <a:path>
              <a:moveTo>
                <a:pt x="0" y="0"/>
              </a:moveTo>
              <a:lnTo>
                <a:pt x="0" y="2049214"/>
              </a:lnTo>
              <a:lnTo>
                <a:pt x="303632" y="2049214"/>
              </a:lnTo>
            </a:path>
          </a:pathLst>
        </a:custGeom>
        <a:noFill/>
        <a:ln w="12700" cap="flat" cmpd="sng" algn="ctr">
          <a:solidFill>
            <a:schemeClr val="accent6">
              <a:shade val="70000"/>
              <a:satMod val="150000"/>
            </a:schemeClr>
          </a:solidFill>
          <a:prstDash val="solid"/>
        </a:ln>
        <a:effectLst/>
      </dsp:spPr>
      <dsp:style>
        <a:lnRef idx="1">
          <a:schemeClr val="accent6"/>
        </a:lnRef>
        <a:fillRef idx="0">
          <a:schemeClr val="accent6"/>
        </a:fillRef>
        <a:effectRef idx="0">
          <a:schemeClr val="accent6"/>
        </a:effectRef>
        <a:fontRef idx="minor">
          <a:schemeClr val="tx1"/>
        </a:fontRef>
      </dsp:style>
    </dsp:sp>
    <dsp:sp modelId="{2321080A-03E0-4840-A64F-18C8CFA475E4}">
      <dsp:nvSpPr>
        <dsp:cNvPr id="0" name=""/>
        <dsp:cNvSpPr/>
      </dsp:nvSpPr>
      <dsp:spPr>
        <a:xfrm>
          <a:off x="1119436" y="2564888"/>
          <a:ext cx="2428696" cy="1024607"/>
        </a:xfrm>
        <a:prstGeom prst="roundRect">
          <a:avLst>
            <a:gd name="adj" fmla="val 10000"/>
          </a:avLst>
        </a:prstGeom>
        <a:solidFill>
          <a:schemeClr val="lt1"/>
        </a:solidFill>
        <a:ln w="25400" cap="flat" cmpd="sng" algn="ctr">
          <a:solidFill>
            <a:schemeClr val="accent6"/>
          </a:solidFill>
          <a:prstDash val="solid"/>
        </a:ln>
        <a:effectLst>
          <a:reflection blurRad="6350" stA="50000" endA="300" endPos="55000" dir="5400000" sy="-100000" algn="bl" rotWithShape="0"/>
        </a:effectLst>
      </dsp:spPr>
      <dsp:style>
        <a:lnRef idx="2">
          <a:schemeClr val="accent6"/>
        </a:lnRef>
        <a:fillRef idx="1">
          <a:schemeClr val="lt1"/>
        </a:fillRef>
        <a:effectRef idx="0">
          <a:schemeClr val="accent6"/>
        </a:effectRef>
        <a:fontRef idx="minor">
          <a:schemeClr val="dk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pl-PL" sz="1100" kern="1200" dirty="0" smtClean="0"/>
            <a:t>do obróbki zdjęć fotograficznych</a:t>
          </a:r>
          <a:endParaRPr lang="pl-PL" sz="1100" kern="1200" dirty="0"/>
        </a:p>
      </dsp:txBody>
      <dsp:txXfrm>
        <a:off x="1119436" y="2564888"/>
        <a:ext cx="2428696" cy="1024607"/>
      </dsp:txXfrm>
    </dsp:sp>
    <dsp:sp modelId="{02D69E1B-6543-456D-859B-DA9EF49B3C5C}">
      <dsp:nvSpPr>
        <dsp:cNvPr id="0" name=""/>
        <dsp:cNvSpPr/>
      </dsp:nvSpPr>
      <dsp:spPr>
        <a:xfrm>
          <a:off x="815804" y="1027977"/>
          <a:ext cx="303632" cy="3329973"/>
        </a:xfrm>
        <a:custGeom>
          <a:avLst/>
          <a:gdLst/>
          <a:ahLst/>
          <a:cxnLst/>
          <a:rect l="0" t="0" r="0" b="0"/>
          <a:pathLst>
            <a:path>
              <a:moveTo>
                <a:pt x="0" y="0"/>
              </a:moveTo>
              <a:lnTo>
                <a:pt x="0" y="3329973"/>
              </a:lnTo>
              <a:lnTo>
                <a:pt x="303632" y="3329973"/>
              </a:lnTo>
            </a:path>
          </a:pathLst>
        </a:custGeom>
        <a:noFill/>
        <a:ln w="12700" cap="flat" cmpd="sng" algn="ctr">
          <a:solidFill>
            <a:schemeClr val="accent6">
              <a:shade val="70000"/>
              <a:satMod val="150000"/>
            </a:schemeClr>
          </a:solidFill>
          <a:prstDash val="solid"/>
        </a:ln>
        <a:effectLst/>
      </dsp:spPr>
      <dsp:style>
        <a:lnRef idx="1">
          <a:schemeClr val="accent6"/>
        </a:lnRef>
        <a:fillRef idx="0">
          <a:schemeClr val="accent6"/>
        </a:fillRef>
        <a:effectRef idx="0">
          <a:schemeClr val="accent6"/>
        </a:effectRef>
        <a:fontRef idx="minor">
          <a:schemeClr val="tx1"/>
        </a:fontRef>
      </dsp:style>
    </dsp:sp>
    <dsp:sp modelId="{9CBCAD73-1344-420C-BA77-4A1EE77694B8}">
      <dsp:nvSpPr>
        <dsp:cNvPr id="0" name=""/>
        <dsp:cNvSpPr/>
      </dsp:nvSpPr>
      <dsp:spPr>
        <a:xfrm>
          <a:off x="1119436" y="3845647"/>
          <a:ext cx="2425368" cy="1024607"/>
        </a:xfrm>
        <a:prstGeom prst="roundRect">
          <a:avLst>
            <a:gd name="adj" fmla="val 10000"/>
          </a:avLst>
        </a:prstGeom>
        <a:solidFill>
          <a:schemeClr val="lt1"/>
        </a:solidFill>
        <a:ln w="25400" cap="flat" cmpd="sng" algn="ctr">
          <a:solidFill>
            <a:schemeClr val="accent6"/>
          </a:solidFill>
          <a:prstDash val="solid"/>
        </a:ln>
        <a:effectLst>
          <a:reflection blurRad="6350" stA="50000" endA="300" endPos="55000" dir="5400000" sy="-100000" algn="bl" rotWithShape="0"/>
        </a:effectLst>
      </dsp:spPr>
      <dsp:style>
        <a:lnRef idx="2">
          <a:schemeClr val="accent6"/>
        </a:lnRef>
        <a:fillRef idx="1">
          <a:schemeClr val="lt1"/>
        </a:fillRef>
        <a:effectRef idx="0">
          <a:schemeClr val="accent6"/>
        </a:effectRef>
        <a:fontRef idx="minor">
          <a:schemeClr val="dk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pl-PL" sz="1100" kern="1200" dirty="0" smtClean="0"/>
            <a:t>do odzwierciedlenia otaczającej nas rzeczywistości, pomniejszonej w określonej skali</a:t>
          </a:r>
          <a:endParaRPr lang="pl-PL" sz="1100" kern="1200" dirty="0"/>
        </a:p>
      </dsp:txBody>
      <dsp:txXfrm>
        <a:off x="1119436" y="3845647"/>
        <a:ext cx="2425368" cy="1024607"/>
      </dsp:txXfrm>
    </dsp:sp>
    <dsp:sp modelId="{EA884445-720D-4F7E-AA51-14A5FE6FC843}">
      <dsp:nvSpPr>
        <dsp:cNvPr id="0" name=""/>
        <dsp:cNvSpPr/>
      </dsp:nvSpPr>
      <dsp:spPr>
        <a:xfrm>
          <a:off x="4060797" y="3370"/>
          <a:ext cx="2849022" cy="1024607"/>
        </a:xfrm>
        <a:prstGeom prst="roundRect">
          <a:avLst>
            <a:gd name="adj" fmla="val 10000"/>
          </a:avLst>
        </a:prstGeom>
        <a:solidFill>
          <a:schemeClr val="accent6"/>
        </a:solidFill>
        <a:ln w="34925" cap="flat" cmpd="sng" algn="ctr">
          <a:solidFill>
            <a:schemeClr val="lt1"/>
          </a:solidFill>
          <a:prstDash val="solid"/>
        </a:ln>
        <a:effectLst>
          <a:reflection blurRad="6350" stA="50000" endA="300" endPos="55000" dir="5400000" sy="-100000" algn="bl" rotWithShape="0"/>
        </a:effectLst>
      </dsp:spPr>
      <dsp:style>
        <a:lnRef idx="3">
          <a:schemeClr val="lt1"/>
        </a:lnRef>
        <a:fillRef idx="1">
          <a:schemeClr val="accent6"/>
        </a:fillRef>
        <a:effectRef idx="1">
          <a:schemeClr val="accent6"/>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pl-PL" sz="3200" kern="1200" dirty="0" smtClean="0"/>
            <a:t>Grafika wektorowa:</a:t>
          </a:r>
          <a:endParaRPr lang="pl-PL" sz="3200" kern="1200" dirty="0"/>
        </a:p>
      </dsp:txBody>
      <dsp:txXfrm>
        <a:off x="4060797" y="3370"/>
        <a:ext cx="2849022" cy="1024607"/>
      </dsp:txXfrm>
    </dsp:sp>
    <dsp:sp modelId="{28CFDFE3-7625-42B7-B04E-EFC03AE0FBE2}">
      <dsp:nvSpPr>
        <dsp:cNvPr id="0" name=""/>
        <dsp:cNvSpPr/>
      </dsp:nvSpPr>
      <dsp:spPr>
        <a:xfrm>
          <a:off x="4345699" y="1027977"/>
          <a:ext cx="284902" cy="768455"/>
        </a:xfrm>
        <a:custGeom>
          <a:avLst/>
          <a:gdLst/>
          <a:ahLst/>
          <a:cxnLst/>
          <a:rect l="0" t="0" r="0" b="0"/>
          <a:pathLst>
            <a:path>
              <a:moveTo>
                <a:pt x="0" y="0"/>
              </a:moveTo>
              <a:lnTo>
                <a:pt x="0" y="768455"/>
              </a:lnTo>
              <a:lnTo>
                <a:pt x="284902" y="768455"/>
              </a:lnTo>
            </a:path>
          </a:pathLst>
        </a:custGeom>
        <a:noFill/>
        <a:ln w="12700" cap="flat" cmpd="sng" algn="ctr">
          <a:solidFill>
            <a:schemeClr val="accent6">
              <a:shade val="70000"/>
              <a:satMod val="150000"/>
            </a:schemeClr>
          </a:solidFill>
          <a:prstDash val="solid"/>
        </a:ln>
        <a:effectLst>
          <a:reflection blurRad="6350" stA="50000" endA="300" endPos="55000" dir="5400000" sy="-100000" algn="bl" rotWithShape="0"/>
        </a:effectLst>
      </dsp:spPr>
      <dsp:style>
        <a:lnRef idx="1">
          <a:schemeClr val="accent6"/>
        </a:lnRef>
        <a:fillRef idx="0">
          <a:schemeClr val="accent6"/>
        </a:fillRef>
        <a:effectRef idx="0">
          <a:schemeClr val="accent6"/>
        </a:effectRef>
        <a:fontRef idx="minor">
          <a:schemeClr val="tx1"/>
        </a:fontRef>
      </dsp:style>
    </dsp:sp>
    <dsp:sp modelId="{109F4623-4D8D-44C5-94EE-A7EBBB75F08B}">
      <dsp:nvSpPr>
        <dsp:cNvPr id="0" name=""/>
        <dsp:cNvSpPr/>
      </dsp:nvSpPr>
      <dsp:spPr>
        <a:xfrm>
          <a:off x="4630601" y="1284129"/>
          <a:ext cx="2279218" cy="1024607"/>
        </a:xfrm>
        <a:prstGeom prst="roundRect">
          <a:avLst>
            <a:gd name="adj" fmla="val 10000"/>
          </a:avLst>
        </a:prstGeom>
        <a:solidFill>
          <a:schemeClr val="lt1"/>
        </a:solidFill>
        <a:ln w="25400" cap="flat" cmpd="sng" algn="ctr">
          <a:solidFill>
            <a:schemeClr val="accent6"/>
          </a:solidFill>
          <a:prstDash val="solid"/>
        </a:ln>
        <a:effectLst>
          <a:reflection blurRad="6350" stA="50000" endA="300" endPos="55000" dir="5400000" sy="-100000" algn="bl" rotWithShape="0"/>
        </a:effectLst>
      </dsp:spPr>
      <dsp:style>
        <a:lnRef idx="2">
          <a:schemeClr val="accent6"/>
        </a:lnRef>
        <a:fillRef idx="1">
          <a:schemeClr val="lt1"/>
        </a:fillRef>
        <a:effectRef idx="0">
          <a:schemeClr val="accent6"/>
        </a:effectRef>
        <a:fontRef idx="minor">
          <a:schemeClr val="dk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pl-PL" sz="1100" kern="1200" dirty="0" smtClean="0"/>
            <a:t>stosowana jest przy tworzeniu rysunków, np.: technicznych</a:t>
          </a:r>
          <a:endParaRPr lang="pl-PL" sz="1100" kern="1200" dirty="0"/>
        </a:p>
      </dsp:txBody>
      <dsp:txXfrm>
        <a:off x="4630601" y="1284129"/>
        <a:ext cx="2279218" cy="1024607"/>
      </dsp:txXfrm>
    </dsp:sp>
    <dsp:sp modelId="{C61B8046-02D1-48C8-B007-60E92F97E1AC}">
      <dsp:nvSpPr>
        <dsp:cNvPr id="0" name=""/>
        <dsp:cNvSpPr/>
      </dsp:nvSpPr>
      <dsp:spPr>
        <a:xfrm>
          <a:off x="4345699" y="1027977"/>
          <a:ext cx="284902" cy="2049214"/>
        </a:xfrm>
        <a:custGeom>
          <a:avLst/>
          <a:gdLst/>
          <a:ahLst/>
          <a:cxnLst/>
          <a:rect l="0" t="0" r="0" b="0"/>
          <a:pathLst>
            <a:path>
              <a:moveTo>
                <a:pt x="0" y="0"/>
              </a:moveTo>
              <a:lnTo>
                <a:pt x="0" y="2049214"/>
              </a:lnTo>
              <a:lnTo>
                <a:pt x="284902" y="2049214"/>
              </a:lnTo>
            </a:path>
          </a:pathLst>
        </a:custGeom>
        <a:noFill/>
        <a:ln w="12700" cap="flat" cmpd="sng" algn="ctr">
          <a:solidFill>
            <a:schemeClr val="accent6">
              <a:shade val="70000"/>
              <a:satMod val="150000"/>
            </a:schemeClr>
          </a:solidFill>
          <a:prstDash val="solid"/>
        </a:ln>
        <a:effectLst>
          <a:reflection blurRad="6350" stA="50000" endA="300" endPos="55000" dir="5400000" sy="-100000" algn="bl" rotWithShape="0"/>
        </a:effectLst>
      </dsp:spPr>
      <dsp:style>
        <a:lnRef idx="1">
          <a:schemeClr val="accent6"/>
        </a:lnRef>
        <a:fillRef idx="0">
          <a:schemeClr val="accent6"/>
        </a:fillRef>
        <a:effectRef idx="0">
          <a:schemeClr val="accent6"/>
        </a:effectRef>
        <a:fontRef idx="minor">
          <a:schemeClr val="tx1"/>
        </a:fontRef>
      </dsp:style>
    </dsp:sp>
    <dsp:sp modelId="{7916B100-9238-458D-AE62-F0823CDB57CE}">
      <dsp:nvSpPr>
        <dsp:cNvPr id="0" name=""/>
        <dsp:cNvSpPr/>
      </dsp:nvSpPr>
      <dsp:spPr>
        <a:xfrm>
          <a:off x="4630601" y="2564888"/>
          <a:ext cx="2324825" cy="1024607"/>
        </a:xfrm>
        <a:prstGeom prst="roundRect">
          <a:avLst>
            <a:gd name="adj" fmla="val 10000"/>
          </a:avLst>
        </a:prstGeom>
        <a:solidFill>
          <a:schemeClr val="lt1"/>
        </a:solidFill>
        <a:ln w="25400" cap="flat" cmpd="sng" algn="ctr">
          <a:solidFill>
            <a:schemeClr val="accent6"/>
          </a:solidFill>
          <a:prstDash val="solid"/>
        </a:ln>
        <a:effectLst>
          <a:reflection blurRad="6350" stA="50000" endA="300" endPos="55000" dir="5400000" sy="-100000" algn="bl" rotWithShape="0"/>
        </a:effectLst>
      </dsp:spPr>
      <dsp:style>
        <a:lnRef idx="2">
          <a:schemeClr val="accent6"/>
        </a:lnRef>
        <a:fillRef idx="1">
          <a:schemeClr val="lt1"/>
        </a:fillRef>
        <a:effectRef idx="0">
          <a:schemeClr val="accent6"/>
        </a:effectRef>
        <a:fontRef idx="minor">
          <a:schemeClr val="dk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pl-PL" sz="1100" kern="1200" dirty="0" smtClean="0"/>
            <a:t>w systemach projektowania obiektów i urządzeń, np. CAD/CAM</a:t>
          </a:r>
          <a:endParaRPr lang="pl-PL" sz="1100" kern="1200" dirty="0"/>
        </a:p>
      </dsp:txBody>
      <dsp:txXfrm>
        <a:off x="4630601" y="2564888"/>
        <a:ext cx="2324825" cy="1024607"/>
      </dsp:txXfrm>
    </dsp:sp>
    <dsp:sp modelId="{A329288E-345E-442C-93DC-936B0524B011}">
      <dsp:nvSpPr>
        <dsp:cNvPr id="0" name=""/>
        <dsp:cNvSpPr/>
      </dsp:nvSpPr>
      <dsp:spPr>
        <a:xfrm>
          <a:off x="4345699" y="1027977"/>
          <a:ext cx="284902" cy="3329973"/>
        </a:xfrm>
        <a:custGeom>
          <a:avLst/>
          <a:gdLst/>
          <a:ahLst/>
          <a:cxnLst/>
          <a:rect l="0" t="0" r="0" b="0"/>
          <a:pathLst>
            <a:path>
              <a:moveTo>
                <a:pt x="0" y="0"/>
              </a:moveTo>
              <a:lnTo>
                <a:pt x="0" y="3329973"/>
              </a:lnTo>
              <a:lnTo>
                <a:pt x="284902" y="3329973"/>
              </a:lnTo>
            </a:path>
          </a:pathLst>
        </a:custGeom>
        <a:noFill/>
        <a:ln w="12700" cap="flat" cmpd="sng" algn="ctr">
          <a:solidFill>
            <a:schemeClr val="accent6">
              <a:shade val="70000"/>
              <a:satMod val="150000"/>
            </a:schemeClr>
          </a:solidFill>
          <a:prstDash val="solid"/>
        </a:ln>
        <a:effectLst>
          <a:reflection blurRad="6350" stA="50000" endA="300" endPos="55000" dir="5400000" sy="-100000" algn="bl" rotWithShape="0"/>
        </a:effectLst>
      </dsp:spPr>
      <dsp:style>
        <a:lnRef idx="1">
          <a:schemeClr val="accent6"/>
        </a:lnRef>
        <a:fillRef idx="0">
          <a:schemeClr val="accent6"/>
        </a:fillRef>
        <a:effectRef idx="0">
          <a:schemeClr val="accent6"/>
        </a:effectRef>
        <a:fontRef idx="minor">
          <a:schemeClr val="tx1"/>
        </a:fontRef>
      </dsp:style>
    </dsp:sp>
    <dsp:sp modelId="{1DA9B056-23E5-4D60-811B-7A6125FCB2EE}">
      <dsp:nvSpPr>
        <dsp:cNvPr id="0" name=""/>
        <dsp:cNvSpPr/>
      </dsp:nvSpPr>
      <dsp:spPr>
        <a:xfrm>
          <a:off x="4630601" y="3845647"/>
          <a:ext cx="2324825" cy="1024607"/>
        </a:xfrm>
        <a:prstGeom prst="roundRect">
          <a:avLst>
            <a:gd name="adj" fmla="val 10000"/>
          </a:avLst>
        </a:prstGeom>
        <a:solidFill>
          <a:schemeClr val="lt1"/>
        </a:solidFill>
        <a:ln w="25400" cap="flat" cmpd="sng" algn="ctr">
          <a:solidFill>
            <a:schemeClr val="accent6"/>
          </a:solidFill>
          <a:prstDash val="solid"/>
        </a:ln>
        <a:effectLst>
          <a:reflection blurRad="6350" stA="50000" endA="300" endPos="55000" dir="5400000" sy="-100000" algn="bl" rotWithShape="0"/>
        </a:effectLst>
      </dsp:spPr>
      <dsp:style>
        <a:lnRef idx="2">
          <a:schemeClr val="accent6"/>
        </a:lnRef>
        <a:fillRef idx="1">
          <a:schemeClr val="lt1"/>
        </a:fillRef>
        <a:effectRef idx="0">
          <a:schemeClr val="accent6"/>
        </a:effectRef>
        <a:fontRef idx="minor">
          <a:schemeClr val="dk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pl-PL" sz="1100" kern="1200" dirty="0" smtClean="0"/>
            <a:t>nie daje możliwości reprodukowania natury, wszystko od podstaw jest tworzone ręcznie przez operatora programu</a:t>
          </a:r>
          <a:endParaRPr lang="pl-PL" sz="1100" kern="1200" dirty="0"/>
        </a:p>
      </dsp:txBody>
      <dsp:txXfrm>
        <a:off x="4630601" y="3845647"/>
        <a:ext cx="2324825" cy="102460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5AEF463-D193-4B1B-8905-E19246AAB748}">
      <dsp:nvSpPr>
        <dsp:cNvPr id="0" name=""/>
        <dsp:cNvSpPr/>
      </dsp:nvSpPr>
      <dsp:spPr>
        <a:xfrm>
          <a:off x="0" y="0"/>
          <a:ext cx="2500329" cy="2500329"/>
        </a:xfrm>
        <a:prstGeom prst="pie">
          <a:avLst>
            <a:gd name="adj1" fmla="val 5400000"/>
            <a:gd name="adj2" fmla="val 16200000"/>
          </a:avLst>
        </a:prstGeom>
        <a:gradFill rotWithShape="0">
          <a:gsLst>
            <a:gs pos="0">
              <a:schemeClr val="lt1">
                <a:hueOff val="0"/>
                <a:satOff val="0"/>
                <a:lumOff val="0"/>
                <a:alphaOff val="0"/>
                <a:shade val="63000"/>
                <a:satMod val="165000"/>
              </a:schemeClr>
            </a:gs>
            <a:gs pos="30000">
              <a:schemeClr val="lt1">
                <a:hueOff val="0"/>
                <a:satOff val="0"/>
                <a:lumOff val="0"/>
                <a:alphaOff val="0"/>
                <a:shade val="58000"/>
                <a:satMod val="165000"/>
              </a:schemeClr>
            </a:gs>
            <a:gs pos="75000">
              <a:schemeClr val="lt1">
                <a:hueOff val="0"/>
                <a:satOff val="0"/>
                <a:lumOff val="0"/>
                <a:alphaOff val="0"/>
                <a:shade val="30000"/>
                <a:satMod val="175000"/>
              </a:schemeClr>
            </a:gs>
            <a:gs pos="100000">
              <a:schemeClr val="l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1D24D01-0E71-49AD-B105-6647C8D31489}">
      <dsp:nvSpPr>
        <dsp:cNvPr id="0" name=""/>
        <dsp:cNvSpPr/>
      </dsp:nvSpPr>
      <dsp:spPr>
        <a:xfrm>
          <a:off x="1250164" y="0"/>
          <a:ext cx="4750627" cy="2500329"/>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a:outerShdw blurRad="50800" dist="20000" dir="5400000" rotWithShape="0">
            <a:srgbClr val="000000">
              <a:alpha val="42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just" defTabSz="711200" rtl="0">
            <a:lnSpc>
              <a:spcPct val="90000"/>
            </a:lnSpc>
            <a:spcBef>
              <a:spcPct val="0"/>
            </a:spcBef>
            <a:spcAft>
              <a:spcPct val="35000"/>
            </a:spcAft>
          </a:pPr>
          <a:endParaRPr lang="pl-PL" sz="1600" kern="1200" dirty="0"/>
        </a:p>
      </dsp:txBody>
      <dsp:txXfrm>
        <a:off x="1250164" y="0"/>
        <a:ext cx="4750627" cy="1187656"/>
      </dsp:txXfrm>
    </dsp:sp>
    <dsp:sp modelId="{197BD343-4D3E-4887-8DA0-A6BD82106C52}">
      <dsp:nvSpPr>
        <dsp:cNvPr id="0" name=""/>
        <dsp:cNvSpPr/>
      </dsp:nvSpPr>
      <dsp:spPr>
        <a:xfrm>
          <a:off x="656336" y="1187656"/>
          <a:ext cx="1187656" cy="1187656"/>
        </a:xfrm>
        <a:prstGeom prst="pie">
          <a:avLst>
            <a:gd name="adj1" fmla="val 5400000"/>
            <a:gd name="adj2" fmla="val 16200000"/>
          </a:avLst>
        </a:prstGeom>
        <a:gradFill rotWithShape="0">
          <a:gsLst>
            <a:gs pos="0">
              <a:schemeClr val="lt1">
                <a:hueOff val="0"/>
                <a:satOff val="0"/>
                <a:lumOff val="0"/>
                <a:alphaOff val="0"/>
                <a:shade val="63000"/>
                <a:satMod val="165000"/>
              </a:schemeClr>
            </a:gs>
            <a:gs pos="30000">
              <a:schemeClr val="lt1">
                <a:hueOff val="0"/>
                <a:satOff val="0"/>
                <a:lumOff val="0"/>
                <a:alphaOff val="0"/>
                <a:shade val="58000"/>
                <a:satMod val="165000"/>
              </a:schemeClr>
            </a:gs>
            <a:gs pos="75000">
              <a:schemeClr val="lt1">
                <a:hueOff val="0"/>
                <a:satOff val="0"/>
                <a:lumOff val="0"/>
                <a:alphaOff val="0"/>
                <a:shade val="30000"/>
                <a:satMod val="175000"/>
              </a:schemeClr>
            </a:gs>
            <a:gs pos="100000">
              <a:schemeClr val="l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6989A4D7-7238-4D2D-A67F-4F51A38EE99F}">
      <dsp:nvSpPr>
        <dsp:cNvPr id="0" name=""/>
        <dsp:cNvSpPr/>
      </dsp:nvSpPr>
      <dsp:spPr>
        <a:xfrm>
          <a:off x="1214440" y="500062"/>
          <a:ext cx="4750627" cy="1187656"/>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a:outerShdw blurRad="50800" dist="20000" dir="5400000" rotWithShape="0">
            <a:srgbClr val="000000">
              <a:alpha val="42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just" defTabSz="1066800" rtl="0">
            <a:lnSpc>
              <a:spcPct val="90000"/>
            </a:lnSpc>
            <a:spcBef>
              <a:spcPct val="0"/>
            </a:spcBef>
            <a:spcAft>
              <a:spcPct val="35000"/>
            </a:spcAft>
          </a:pPr>
          <a:r>
            <a:rPr lang="pl-PL" sz="2400" kern="1200" dirty="0" smtClean="0"/>
            <a:t>Im wyższa rozdzielczość tym więcej miejsca na dysku zajmie obraz.</a:t>
          </a:r>
          <a:endParaRPr lang="pl-PL" sz="2400" kern="1200" dirty="0"/>
        </a:p>
      </dsp:txBody>
      <dsp:txXfrm>
        <a:off x="1214440" y="500062"/>
        <a:ext cx="4750627" cy="1187656"/>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4" name="Prostokąt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Prostokąt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Prostokąt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Prostokąt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Łącznik prosty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Łącznik prosty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Łącznik prosty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Łącznik prosty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Łącznik prosty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Łącznik prosty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Prostokąt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Elipsa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Elipsa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Elipsa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Elipsa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Elipsa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ytuł 7"/>
          <p:cNvSpPr>
            <a:spLocks noGrp="1"/>
          </p:cNvSpPr>
          <p:nvPr>
            <p:ph type="ctrTitle"/>
          </p:nvPr>
        </p:nvSpPr>
        <p:spPr>
          <a:xfrm>
            <a:off x="2286000" y="3124200"/>
            <a:ext cx="6172200" cy="1894362"/>
          </a:xfrm>
        </p:spPr>
        <p:txBody>
          <a:bodyPr/>
          <a:lstStyle>
            <a:lvl1pPr>
              <a:defRPr b="1"/>
            </a:lvl1pPr>
          </a:lstStyle>
          <a:p>
            <a:r>
              <a:rPr lang="pl-PL" smtClean="0"/>
              <a:t>Kliknij, aby edytować styl</a:t>
            </a:r>
            <a:endParaRPr lang="en-US"/>
          </a:p>
        </p:txBody>
      </p:sp>
      <p:sp>
        <p:nvSpPr>
          <p:cNvPr id="9" name="Podtytuł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l-PL" smtClean="0"/>
              <a:t>Kliknij, aby edytować styl wzorca podtytułu</a:t>
            </a:r>
            <a:endParaRPr lang="en-US"/>
          </a:p>
        </p:txBody>
      </p:sp>
      <p:sp>
        <p:nvSpPr>
          <p:cNvPr id="22" name="Symbol zastępczy daty 27"/>
          <p:cNvSpPr>
            <a:spLocks noGrp="1"/>
          </p:cNvSpPr>
          <p:nvPr>
            <p:ph type="dt" sz="half" idx="10"/>
          </p:nvPr>
        </p:nvSpPr>
        <p:spPr bwMode="auto">
          <a:xfrm rot="5400000">
            <a:off x="7764463" y="1174750"/>
            <a:ext cx="2286000" cy="381000"/>
          </a:xfrm>
        </p:spPr>
        <p:txBody>
          <a:bodyPr/>
          <a:lstStyle>
            <a:lvl1pPr>
              <a:defRPr/>
            </a:lvl1pPr>
          </a:lstStyle>
          <a:p>
            <a:pPr>
              <a:defRPr/>
            </a:pPr>
            <a:fld id="{AC780668-4E92-414F-9F1C-7F9BACDFDD55}" type="datetimeFigureOut">
              <a:rPr lang="pl-PL"/>
              <a:pPr>
                <a:defRPr/>
              </a:pPr>
              <a:t>2012-01-04</a:t>
            </a:fld>
            <a:endParaRPr lang="pl-PL"/>
          </a:p>
        </p:txBody>
      </p:sp>
      <p:sp>
        <p:nvSpPr>
          <p:cNvPr id="23" name="Symbol zastępczy stopki 16"/>
          <p:cNvSpPr>
            <a:spLocks noGrp="1"/>
          </p:cNvSpPr>
          <p:nvPr>
            <p:ph type="ftr" sz="quarter" idx="11"/>
          </p:nvPr>
        </p:nvSpPr>
        <p:spPr bwMode="auto">
          <a:xfrm rot="5400000">
            <a:off x="7077076" y="4181475"/>
            <a:ext cx="3657600" cy="384175"/>
          </a:xfrm>
        </p:spPr>
        <p:txBody>
          <a:bodyPr/>
          <a:lstStyle>
            <a:lvl1pPr>
              <a:defRPr/>
            </a:lvl1pPr>
          </a:lstStyle>
          <a:p>
            <a:pPr>
              <a:defRPr/>
            </a:pPr>
            <a:endParaRPr lang="pl-PL"/>
          </a:p>
        </p:txBody>
      </p:sp>
      <p:sp>
        <p:nvSpPr>
          <p:cNvPr id="24" name="Symbol zastępczy numeru slajdu 28"/>
          <p:cNvSpPr>
            <a:spLocks noGrp="1"/>
          </p:cNvSpPr>
          <p:nvPr>
            <p:ph type="sldNum" sz="quarter" idx="12"/>
          </p:nvPr>
        </p:nvSpPr>
        <p:spPr bwMode="auto">
          <a:xfrm>
            <a:off x="1325563" y="4929188"/>
            <a:ext cx="609600" cy="517525"/>
          </a:xfrm>
        </p:spPr>
        <p:txBody>
          <a:bodyPr/>
          <a:lstStyle>
            <a:lvl1pPr>
              <a:defRPr/>
            </a:lvl1pPr>
          </a:lstStyle>
          <a:p>
            <a:pPr>
              <a:defRPr/>
            </a:pPr>
            <a:fld id="{93B6B205-CBAD-4F6A-8845-CB0FC102F7BE}" type="slidenum">
              <a:rPr lang="pl-PL"/>
              <a:pPr>
                <a:defRPr/>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13"/>
          <p:cNvSpPr>
            <a:spLocks noGrp="1"/>
          </p:cNvSpPr>
          <p:nvPr>
            <p:ph type="dt" sz="half" idx="10"/>
          </p:nvPr>
        </p:nvSpPr>
        <p:spPr/>
        <p:txBody>
          <a:bodyPr/>
          <a:lstStyle>
            <a:lvl1pPr>
              <a:defRPr/>
            </a:lvl1pPr>
          </a:lstStyle>
          <a:p>
            <a:pPr>
              <a:defRPr/>
            </a:pPr>
            <a:fld id="{A142F4C6-D719-46FC-8E81-28507D29073E}" type="datetimeFigureOut">
              <a:rPr lang="pl-PL"/>
              <a:pPr>
                <a:defRPr/>
              </a:pPr>
              <a:t>2012-01-04</a:t>
            </a:fld>
            <a:endParaRPr lang="pl-PL"/>
          </a:p>
        </p:txBody>
      </p:sp>
      <p:sp>
        <p:nvSpPr>
          <p:cNvPr id="5" name="Symbol zastępczy stopki 2"/>
          <p:cNvSpPr>
            <a:spLocks noGrp="1"/>
          </p:cNvSpPr>
          <p:nvPr>
            <p:ph type="ftr" sz="quarter" idx="11"/>
          </p:nvPr>
        </p:nvSpPr>
        <p:spPr/>
        <p:txBody>
          <a:bodyPr/>
          <a:lstStyle>
            <a:lvl1pPr>
              <a:defRPr/>
            </a:lvl1pPr>
          </a:lstStyle>
          <a:p>
            <a:pPr>
              <a:defRPr/>
            </a:pPr>
            <a:endParaRPr lang="pl-PL"/>
          </a:p>
        </p:txBody>
      </p:sp>
      <p:sp>
        <p:nvSpPr>
          <p:cNvPr id="6" name="Symbol zastępczy numeru slajdu 22"/>
          <p:cNvSpPr>
            <a:spLocks noGrp="1"/>
          </p:cNvSpPr>
          <p:nvPr>
            <p:ph type="sldNum" sz="quarter" idx="12"/>
          </p:nvPr>
        </p:nvSpPr>
        <p:spPr/>
        <p:txBody>
          <a:bodyPr/>
          <a:lstStyle>
            <a:lvl1pPr>
              <a:defRPr/>
            </a:lvl1pPr>
          </a:lstStyle>
          <a:p>
            <a:pPr>
              <a:defRPr/>
            </a:pPr>
            <a:fld id="{CBF084DF-8462-45CA-846D-F7D7575602C5}"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9"/>
            <a:ext cx="1676400" cy="5851525"/>
          </a:xfrm>
        </p:spPr>
        <p:txBody>
          <a:bodyPr vert="eaVert"/>
          <a:lstStyle/>
          <a:p>
            <a:r>
              <a:rPr lang="pl-PL" smtClean="0"/>
              <a:t>Kliknij, aby edytować styl</a:t>
            </a:r>
            <a:endParaRPr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13"/>
          <p:cNvSpPr>
            <a:spLocks noGrp="1"/>
          </p:cNvSpPr>
          <p:nvPr>
            <p:ph type="dt" sz="half" idx="10"/>
          </p:nvPr>
        </p:nvSpPr>
        <p:spPr/>
        <p:txBody>
          <a:bodyPr/>
          <a:lstStyle>
            <a:lvl1pPr>
              <a:defRPr/>
            </a:lvl1pPr>
          </a:lstStyle>
          <a:p>
            <a:pPr>
              <a:defRPr/>
            </a:pPr>
            <a:fld id="{1F93B5FA-6212-4697-A403-338079E85655}" type="datetimeFigureOut">
              <a:rPr lang="pl-PL"/>
              <a:pPr>
                <a:defRPr/>
              </a:pPr>
              <a:t>2012-01-04</a:t>
            </a:fld>
            <a:endParaRPr lang="pl-PL"/>
          </a:p>
        </p:txBody>
      </p:sp>
      <p:sp>
        <p:nvSpPr>
          <p:cNvPr id="5" name="Symbol zastępczy stopki 2"/>
          <p:cNvSpPr>
            <a:spLocks noGrp="1"/>
          </p:cNvSpPr>
          <p:nvPr>
            <p:ph type="ftr" sz="quarter" idx="11"/>
          </p:nvPr>
        </p:nvSpPr>
        <p:spPr/>
        <p:txBody>
          <a:bodyPr/>
          <a:lstStyle>
            <a:lvl1pPr>
              <a:defRPr/>
            </a:lvl1pPr>
          </a:lstStyle>
          <a:p>
            <a:pPr>
              <a:defRPr/>
            </a:pPr>
            <a:endParaRPr lang="pl-PL"/>
          </a:p>
        </p:txBody>
      </p:sp>
      <p:sp>
        <p:nvSpPr>
          <p:cNvPr id="6" name="Symbol zastępczy numeru slajdu 22"/>
          <p:cNvSpPr>
            <a:spLocks noGrp="1"/>
          </p:cNvSpPr>
          <p:nvPr>
            <p:ph type="sldNum" sz="quarter" idx="12"/>
          </p:nvPr>
        </p:nvSpPr>
        <p:spPr/>
        <p:txBody>
          <a:bodyPr/>
          <a:lstStyle>
            <a:lvl1pPr>
              <a:defRPr/>
            </a:lvl1pPr>
          </a:lstStyle>
          <a:p>
            <a:pPr>
              <a:defRPr/>
            </a:pPr>
            <a:fld id="{2BAD49ED-D53F-4812-AAE5-C07E300612FC}" type="slidenum">
              <a:rPr lang="pl-PL"/>
              <a:pPr>
                <a:defRPr/>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ytuł, tekst i 2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1150938" y="214313"/>
            <a:ext cx="7793037" cy="1462087"/>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1182688" y="2017713"/>
            <a:ext cx="3810000" cy="41148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quarter" idx="2"/>
          </p:nvPr>
        </p:nvSpPr>
        <p:spPr>
          <a:xfrm>
            <a:off x="5145088" y="2017713"/>
            <a:ext cx="3810000" cy="1981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zawartości 4"/>
          <p:cNvSpPr>
            <a:spLocks noGrp="1"/>
          </p:cNvSpPr>
          <p:nvPr>
            <p:ph sz="quarter" idx="3"/>
          </p:nvPr>
        </p:nvSpPr>
        <p:spPr>
          <a:xfrm>
            <a:off x="5145088" y="4151313"/>
            <a:ext cx="3810000" cy="1981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daty 5"/>
          <p:cNvSpPr>
            <a:spLocks noGrp="1"/>
          </p:cNvSpPr>
          <p:nvPr>
            <p:ph type="dt" sz="half" idx="10"/>
          </p:nvPr>
        </p:nvSpPr>
        <p:spPr>
          <a:xfrm>
            <a:off x="1162050" y="6243638"/>
            <a:ext cx="1905000" cy="457200"/>
          </a:xfrm>
        </p:spPr>
        <p:txBody>
          <a:bodyPr/>
          <a:lstStyle>
            <a:lvl1pPr>
              <a:defRPr/>
            </a:lvl1pPr>
          </a:lstStyle>
          <a:p>
            <a:pPr>
              <a:defRPr/>
            </a:pPr>
            <a:endParaRPr lang="pl-PL"/>
          </a:p>
        </p:txBody>
      </p:sp>
      <p:sp>
        <p:nvSpPr>
          <p:cNvPr id="7" name="Symbol zastępczy stopki 6"/>
          <p:cNvSpPr>
            <a:spLocks noGrp="1"/>
          </p:cNvSpPr>
          <p:nvPr>
            <p:ph type="ftr" sz="quarter" idx="11"/>
          </p:nvPr>
        </p:nvSpPr>
        <p:spPr>
          <a:xfrm>
            <a:off x="3657600" y="6243638"/>
            <a:ext cx="2895600" cy="457200"/>
          </a:xfrm>
        </p:spPr>
        <p:txBody>
          <a:bodyPr/>
          <a:lstStyle>
            <a:lvl1pPr>
              <a:defRPr/>
            </a:lvl1pPr>
          </a:lstStyle>
          <a:p>
            <a:pPr>
              <a:defRPr/>
            </a:pPr>
            <a:endParaRPr lang="pl-PL"/>
          </a:p>
        </p:txBody>
      </p:sp>
      <p:sp>
        <p:nvSpPr>
          <p:cNvPr id="8" name="Symbol zastępczy numeru slajdu 7"/>
          <p:cNvSpPr>
            <a:spLocks noGrp="1"/>
          </p:cNvSpPr>
          <p:nvPr>
            <p:ph type="sldNum" sz="quarter" idx="12"/>
          </p:nvPr>
        </p:nvSpPr>
        <p:spPr>
          <a:xfrm>
            <a:off x="7042150" y="6243638"/>
            <a:ext cx="1905000" cy="457200"/>
          </a:xfrm>
        </p:spPr>
        <p:txBody>
          <a:bodyPr/>
          <a:lstStyle>
            <a:lvl1pPr>
              <a:defRPr/>
            </a:lvl1pPr>
          </a:lstStyle>
          <a:p>
            <a:pPr>
              <a:defRPr/>
            </a:pPr>
            <a:fld id="{75FF0624-101A-4107-8F66-A877E271BE57}"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8" name="Symbol zastępczy zawartości 7"/>
          <p:cNvSpPr>
            <a:spLocks noGrp="1"/>
          </p:cNvSpPr>
          <p:nvPr>
            <p:ph sz="quarter" idx="1"/>
          </p:nvPr>
        </p:nvSpPr>
        <p:spPr>
          <a:xfrm>
            <a:off x="457200" y="1600200"/>
            <a:ext cx="7467600" cy="487375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6"/>
          <p:cNvSpPr>
            <a:spLocks noGrp="1"/>
          </p:cNvSpPr>
          <p:nvPr>
            <p:ph type="dt" sz="half" idx="10"/>
          </p:nvPr>
        </p:nvSpPr>
        <p:spPr/>
        <p:txBody>
          <a:bodyPr rtlCol="0"/>
          <a:lstStyle>
            <a:lvl1pPr>
              <a:defRPr/>
            </a:lvl1pPr>
          </a:lstStyle>
          <a:p>
            <a:pPr>
              <a:defRPr/>
            </a:pPr>
            <a:fld id="{16CC49C2-DFC1-4B3E-A285-B1BE40345457}" type="datetimeFigureOut">
              <a:rPr lang="pl-PL"/>
              <a:pPr>
                <a:defRPr/>
              </a:pPr>
              <a:t>2012-01-04</a:t>
            </a:fld>
            <a:endParaRPr lang="pl-PL"/>
          </a:p>
        </p:txBody>
      </p:sp>
      <p:sp>
        <p:nvSpPr>
          <p:cNvPr id="5" name="Symbol zastępczy numeru slajdu 8"/>
          <p:cNvSpPr>
            <a:spLocks noGrp="1"/>
          </p:cNvSpPr>
          <p:nvPr>
            <p:ph type="sldNum" sz="quarter" idx="11"/>
          </p:nvPr>
        </p:nvSpPr>
        <p:spPr/>
        <p:txBody>
          <a:bodyPr rtlCol="0"/>
          <a:lstStyle>
            <a:lvl1pPr>
              <a:defRPr/>
            </a:lvl1pPr>
          </a:lstStyle>
          <a:p>
            <a:pPr>
              <a:defRPr/>
            </a:pPr>
            <a:fld id="{EB011D69-4788-4ECD-96BF-CC6B8C626CBA}" type="slidenum">
              <a:rPr lang="pl-PL"/>
              <a:pPr>
                <a:defRPr/>
              </a:pPr>
              <a:t>‹#›</a:t>
            </a:fld>
            <a:endParaRPr lang="pl-PL"/>
          </a:p>
        </p:txBody>
      </p:sp>
      <p:sp>
        <p:nvSpPr>
          <p:cNvPr id="6" name="Symbol zastępczy stopki 9"/>
          <p:cNvSpPr>
            <a:spLocks noGrp="1"/>
          </p:cNvSpPr>
          <p:nvPr>
            <p:ph type="ftr" sz="quarter" idx="12"/>
          </p:nvPr>
        </p:nvSpPr>
        <p:spPr/>
        <p:txBody>
          <a:bodyPr rtlCol="0"/>
          <a:lstStyle>
            <a:lvl1pPr>
              <a:defRPr/>
            </a:lvl1pPr>
          </a:lstStyle>
          <a:p>
            <a:pPr>
              <a:defRPr/>
            </a:pPr>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4" name="Prostokąt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Prostokąt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Prostokąt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Prostokąt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Łącznik prosty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Łącznik prosty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Łącznik prosty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Łącznik prosty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Łącznik prosty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Prostokąt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Elipsa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Elipsa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Elipsa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Elipsa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Elipsa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Łącznik prosty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ytuł 1"/>
          <p:cNvSpPr>
            <a:spLocks noGrp="1"/>
          </p:cNvSpPr>
          <p:nvPr>
            <p:ph type="title"/>
          </p:nvPr>
        </p:nvSpPr>
        <p:spPr>
          <a:xfrm>
            <a:off x="2286000" y="2895600"/>
            <a:ext cx="6172200" cy="2053590"/>
          </a:xfrm>
        </p:spPr>
        <p:txBody>
          <a:bodyPr/>
          <a:lstStyle>
            <a:lvl1pPr algn="l">
              <a:buNone/>
              <a:defRPr sz="3000" b="1" cap="small" baseline="0"/>
            </a:lvl1pPr>
          </a:lstStyle>
          <a:p>
            <a:r>
              <a:rPr lang="pl-PL" smtClean="0"/>
              <a:t>Kliknij, aby edytować styl</a:t>
            </a:r>
            <a:endParaRPr lang="en-US"/>
          </a:p>
        </p:txBody>
      </p:sp>
      <p:sp>
        <p:nvSpPr>
          <p:cNvPr id="3" name="Symbol zastępczy tekstu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l-PL" smtClean="0"/>
              <a:t>Kliknij, aby edytować style wzorca tekstu</a:t>
            </a:r>
          </a:p>
        </p:txBody>
      </p:sp>
      <p:sp>
        <p:nvSpPr>
          <p:cNvPr id="20" name="Symbol zastępczy daty 3"/>
          <p:cNvSpPr>
            <a:spLocks noGrp="1"/>
          </p:cNvSpPr>
          <p:nvPr>
            <p:ph type="dt" sz="half" idx="10"/>
          </p:nvPr>
        </p:nvSpPr>
        <p:spPr bwMode="auto">
          <a:xfrm rot="5400000">
            <a:off x="7762875" y="1169988"/>
            <a:ext cx="2286000" cy="381000"/>
          </a:xfrm>
        </p:spPr>
        <p:txBody>
          <a:bodyPr/>
          <a:lstStyle>
            <a:lvl1pPr>
              <a:defRPr/>
            </a:lvl1pPr>
          </a:lstStyle>
          <a:p>
            <a:pPr>
              <a:defRPr/>
            </a:pPr>
            <a:fld id="{7D27682B-C856-46B7-A145-A7E3521D1162}" type="datetimeFigureOut">
              <a:rPr lang="pl-PL"/>
              <a:pPr>
                <a:defRPr/>
              </a:pPr>
              <a:t>2012-01-04</a:t>
            </a:fld>
            <a:endParaRPr lang="pl-PL"/>
          </a:p>
        </p:txBody>
      </p:sp>
      <p:sp>
        <p:nvSpPr>
          <p:cNvPr id="21" name="Symbol zastępczy stopki 4"/>
          <p:cNvSpPr>
            <a:spLocks noGrp="1"/>
          </p:cNvSpPr>
          <p:nvPr>
            <p:ph type="ftr" sz="quarter" idx="11"/>
          </p:nvPr>
        </p:nvSpPr>
        <p:spPr bwMode="auto">
          <a:xfrm rot="5400000">
            <a:off x="7077076" y="4178300"/>
            <a:ext cx="3657600" cy="384175"/>
          </a:xfrm>
        </p:spPr>
        <p:txBody>
          <a:bodyPr/>
          <a:lstStyle>
            <a:lvl1pPr>
              <a:defRPr/>
            </a:lvl1pPr>
          </a:lstStyle>
          <a:p>
            <a:pPr>
              <a:defRPr/>
            </a:pPr>
            <a:endParaRPr lang="pl-PL"/>
          </a:p>
        </p:txBody>
      </p:sp>
      <p:sp>
        <p:nvSpPr>
          <p:cNvPr id="22" name="Symbol zastępczy numeru slajdu 5"/>
          <p:cNvSpPr>
            <a:spLocks noGrp="1"/>
          </p:cNvSpPr>
          <p:nvPr>
            <p:ph type="sldNum" sz="quarter" idx="12"/>
          </p:nvPr>
        </p:nvSpPr>
        <p:spPr bwMode="auto">
          <a:xfrm>
            <a:off x="1339850" y="4929188"/>
            <a:ext cx="609600" cy="517525"/>
          </a:xfrm>
        </p:spPr>
        <p:txBody>
          <a:bodyPr/>
          <a:lstStyle>
            <a:lvl1pPr>
              <a:defRPr/>
            </a:lvl1pPr>
          </a:lstStyle>
          <a:p>
            <a:pPr>
              <a:defRPr/>
            </a:pPr>
            <a:fld id="{FC2FB325-D07F-4780-94CE-05281E02975E}" type="slidenum">
              <a:rPr lang="pl-PL"/>
              <a:pPr>
                <a:defRPr/>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9" name="Symbol zastępczy zawartości 8"/>
          <p:cNvSpPr>
            <a:spLocks noGrp="1"/>
          </p:cNvSpPr>
          <p:nvPr>
            <p:ph sz="quarter" idx="1"/>
          </p:nvPr>
        </p:nvSpPr>
        <p:spPr>
          <a:xfrm>
            <a:off x="457200" y="1600200"/>
            <a:ext cx="3657600" cy="45720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1" name="Symbol zastępczy zawartości 10"/>
          <p:cNvSpPr>
            <a:spLocks noGrp="1"/>
          </p:cNvSpPr>
          <p:nvPr>
            <p:ph sz="quarter" idx="2"/>
          </p:nvPr>
        </p:nvSpPr>
        <p:spPr>
          <a:xfrm>
            <a:off x="4270248" y="1600200"/>
            <a:ext cx="3657600" cy="45720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13"/>
          <p:cNvSpPr>
            <a:spLocks noGrp="1"/>
          </p:cNvSpPr>
          <p:nvPr>
            <p:ph type="dt" sz="half" idx="10"/>
          </p:nvPr>
        </p:nvSpPr>
        <p:spPr/>
        <p:txBody>
          <a:bodyPr/>
          <a:lstStyle>
            <a:lvl1pPr>
              <a:defRPr/>
            </a:lvl1pPr>
          </a:lstStyle>
          <a:p>
            <a:pPr>
              <a:defRPr/>
            </a:pPr>
            <a:fld id="{166C2CDE-316A-4E18-88D1-CACA46F8EE83}" type="datetimeFigureOut">
              <a:rPr lang="pl-PL"/>
              <a:pPr>
                <a:defRPr/>
              </a:pPr>
              <a:t>2012-01-04</a:t>
            </a:fld>
            <a:endParaRPr lang="pl-PL"/>
          </a:p>
        </p:txBody>
      </p:sp>
      <p:sp>
        <p:nvSpPr>
          <p:cNvPr id="6" name="Symbol zastępczy stopki 2"/>
          <p:cNvSpPr>
            <a:spLocks noGrp="1"/>
          </p:cNvSpPr>
          <p:nvPr>
            <p:ph type="ftr" sz="quarter" idx="11"/>
          </p:nvPr>
        </p:nvSpPr>
        <p:spPr/>
        <p:txBody>
          <a:bodyPr/>
          <a:lstStyle>
            <a:lvl1pPr>
              <a:defRPr/>
            </a:lvl1pPr>
          </a:lstStyle>
          <a:p>
            <a:pPr>
              <a:defRPr/>
            </a:pPr>
            <a:endParaRPr lang="pl-PL"/>
          </a:p>
        </p:txBody>
      </p:sp>
      <p:sp>
        <p:nvSpPr>
          <p:cNvPr id="7" name="Symbol zastępczy numeru slajdu 22"/>
          <p:cNvSpPr>
            <a:spLocks noGrp="1"/>
          </p:cNvSpPr>
          <p:nvPr>
            <p:ph type="sldNum" sz="quarter" idx="12"/>
          </p:nvPr>
        </p:nvSpPr>
        <p:spPr/>
        <p:txBody>
          <a:bodyPr/>
          <a:lstStyle>
            <a:lvl1pPr>
              <a:defRPr/>
            </a:lvl1pPr>
          </a:lstStyle>
          <a:p>
            <a:pPr>
              <a:defRPr/>
            </a:pPr>
            <a:fld id="{769D5854-D553-4364-B398-0AF0DA907973}"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7543800" cy="1143000"/>
          </a:xfrm>
        </p:spPr>
        <p:txBody>
          <a:bodyPr/>
          <a:lstStyle>
            <a:lvl1pPr>
              <a:defRPr/>
            </a:lvl1pPr>
          </a:lstStyle>
          <a:p>
            <a:r>
              <a:rPr lang="pl-PL" smtClean="0"/>
              <a:t>Kliknij, aby edytować styl</a:t>
            </a:r>
            <a:endParaRPr lang="en-US"/>
          </a:p>
        </p:txBody>
      </p:sp>
      <p:sp>
        <p:nvSpPr>
          <p:cNvPr id="11" name="Symbol zastępczy zawartości 10"/>
          <p:cNvSpPr>
            <a:spLocks noGrp="1"/>
          </p:cNvSpPr>
          <p:nvPr>
            <p:ph sz="quarter" idx="2"/>
          </p:nvPr>
        </p:nvSpPr>
        <p:spPr>
          <a:xfrm>
            <a:off x="457200" y="2362200"/>
            <a:ext cx="3657600" cy="3886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3" name="Symbol zastępczy zawartości 12"/>
          <p:cNvSpPr>
            <a:spLocks noGrp="1"/>
          </p:cNvSpPr>
          <p:nvPr>
            <p:ph sz="quarter" idx="4"/>
          </p:nvPr>
        </p:nvSpPr>
        <p:spPr>
          <a:xfrm>
            <a:off x="4371975" y="2362200"/>
            <a:ext cx="3657600" cy="3886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2" name="Symbol zastępczy tekst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pl-PL" smtClean="0"/>
              <a:t>Kliknij, aby edytować style wzorca tekstu</a:t>
            </a:r>
          </a:p>
        </p:txBody>
      </p:sp>
      <p:sp>
        <p:nvSpPr>
          <p:cNvPr id="14" name="Symbol zastępczy tekst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pl-PL" smtClean="0"/>
              <a:t>Kliknij, aby edytować style wzorca tekstu</a:t>
            </a:r>
          </a:p>
        </p:txBody>
      </p:sp>
      <p:sp>
        <p:nvSpPr>
          <p:cNvPr id="7" name="Symbol zastępczy daty 13"/>
          <p:cNvSpPr>
            <a:spLocks noGrp="1"/>
          </p:cNvSpPr>
          <p:nvPr>
            <p:ph type="dt" sz="half" idx="10"/>
          </p:nvPr>
        </p:nvSpPr>
        <p:spPr/>
        <p:txBody>
          <a:bodyPr/>
          <a:lstStyle>
            <a:lvl1pPr>
              <a:defRPr/>
            </a:lvl1pPr>
          </a:lstStyle>
          <a:p>
            <a:pPr>
              <a:defRPr/>
            </a:pPr>
            <a:fld id="{059E7AFF-BF12-4541-8BF3-FE4AC1057555}" type="datetimeFigureOut">
              <a:rPr lang="pl-PL"/>
              <a:pPr>
                <a:defRPr/>
              </a:pPr>
              <a:t>2012-01-04</a:t>
            </a:fld>
            <a:endParaRPr lang="pl-PL"/>
          </a:p>
        </p:txBody>
      </p:sp>
      <p:sp>
        <p:nvSpPr>
          <p:cNvPr id="8" name="Symbol zastępczy stopki 2"/>
          <p:cNvSpPr>
            <a:spLocks noGrp="1"/>
          </p:cNvSpPr>
          <p:nvPr>
            <p:ph type="ftr" sz="quarter" idx="11"/>
          </p:nvPr>
        </p:nvSpPr>
        <p:spPr/>
        <p:txBody>
          <a:bodyPr/>
          <a:lstStyle>
            <a:lvl1pPr>
              <a:defRPr/>
            </a:lvl1pPr>
          </a:lstStyle>
          <a:p>
            <a:pPr>
              <a:defRPr/>
            </a:pPr>
            <a:endParaRPr lang="pl-PL"/>
          </a:p>
        </p:txBody>
      </p:sp>
      <p:sp>
        <p:nvSpPr>
          <p:cNvPr id="9" name="Symbol zastępczy numeru slajdu 22"/>
          <p:cNvSpPr>
            <a:spLocks noGrp="1"/>
          </p:cNvSpPr>
          <p:nvPr>
            <p:ph type="sldNum" sz="quarter" idx="12"/>
          </p:nvPr>
        </p:nvSpPr>
        <p:spPr/>
        <p:txBody>
          <a:bodyPr/>
          <a:lstStyle>
            <a:lvl1pPr>
              <a:defRPr/>
            </a:lvl1pPr>
          </a:lstStyle>
          <a:p>
            <a:pPr>
              <a:defRPr/>
            </a:pPr>
            <a:fld id="{0D647D78-D273-4ADD-BBA7-6F764CD5F957}"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daty 5"/>
          <p:cNvSpPr>
            <a:spLocks noGrp="1"/>
          </p:cNvSpPr>
          <p:nvPr>
            <p:ph type="dt" sz="half" idx="10"/>
          </p:nvPr>
        </p:nvSpPr>
        <p:spPr/>
        <p:txBody>
          <a:bodyPr rtlCol="0"/>
          <a:lstStyle>
            <a:lvl1pPr>
              <a:defRPr/>
            </a:lvl1pPr>
          </a:lstStyle>
          <a:p>
            <a:pPr>
              <a:defRPr/>
            </a:pPr>
            <a:fld id="{3F373976-13B3-403B-AC0D-D8371F344F6A}" type="datetimeFigureOut">
              <a:rPr lang="pl-PL"/>
              <a:pPr>
                <a:defRPr/>
              </a:pPr>
              <a:t>2012-01-04</a:t>
            </a:fld>
            <a:endParaRPr lang="pl-PL"/>
          </a:p>
        </p:txBody>
      </p:sp>
      <p:sp>
        <p:nvSpPr>
          <p:cNvPr id="4" name="Symbol zastępczy numeru slajdu 6"/>
          <p:cNvSpPr>
            <a:spLocks noGrp="1"/>
          </p:cNvSpPr>
          <p:nvPr>
            <p:ph type="sldNum" sz="quarter" idx="11"/>
          </p:nvPr>
        </p:nvSpPr>
        <p:spPr/>
        <p:txBody>
          <a:bodyPr rtlCol="0"/>
          <a:lstStyle>
            <a:lvl1pPr>
              <a:defRPr/>
            </a:lvl1pPr>
          </a:lstStyle>
          <a:p>
            <a:pPr>
              <a:defRPr/>
            </a:pPr>
            <a:fld id="{14554EE0-09C8-41C4-BB1F-A28F0EAA7300}" type="slidenum">
              <a:rPr lang="pl-PL"/>
              <a:pPr>
                <a:defRPr/>
              </a:pPr>
              <a:t>‹#›</a:t>
            </a:fld>
            <a:endParaRPr lang="pl-PL"/>
          </a:p>
        </p:txBody>
      </p:sp>
      <p:sp>
        <p:nvSpPr>
          <p:cNvPr id="5" name="Symbol zastępczy stopki 7"/>
          <p:cNvSpPr>
            <a:spLocks noGrp="1"/>
          </p:cNvSpPr>
          <p:nvPr>
            <p:ph type="ftr" sz="quarter" idx="12"/>
          </p:nvPr>
        </p:nvSpPr>
        <p:spPr/>
        <p:txBody>
          <a:bodyPr rtlCol="0"/>
          <a:lstStyle>
            <a:lvl1pPr>
              <a:defRPr/>
            </a:lvl1pPr>
          </a:lstStyle>
          <a:p>
            <a:pPr>
              <a:defRPr/>
            </a:pPr>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3"/>
          <p:cNvSpPr>
            <a:spLocks noGrp="1"/>
          </p:cNvSpPr>
          <p:nvPr>
            <p:ph type="dt" sz="half" idx="10"/>
          </p:nvPr>
        </p:nvSpPr>
        <p:spPr/>
        <p:txBody>
          <a:bodyPr/>
          <a:lstStyle>
            <a:lvl1pPr>
              <a:defRPr/>
            </a:lvl1pPr>
          </a:lstStyle>
          <a:p>
            <a:pPr>
              <a:defRPr/>
            </a:pPr>
            <a:fld id="{1D42BF50-79FC-4CC8-9F25-A30E3953A294}" type="datetimeFigureOut">
              <a:rPr lang="pl-PL"/>
              <a:pPr>
                <a:defRPr/>
              </a:pPr>
              <a:t>2012-01-04</a:t>
            </a:fld>
            <a:endParaRPr lang="pl-PL"/>
          </a:p>
        </p:txBody>
      </p:sp>
      <p:sp>
        <p:nvSpPr>
          <p:cNvPr id="3" name="Symbol zastępczy stopki 2"/>
          <p:cNvSpPr>
            <a:spLocks noGrp="1"/>
          </p:cNvSpPr>
          <p:nvPr>
            <p:ph type="ftr" sz="quarter" idx="11"/>
          </p:nvPr>
        </p:nvSpPr>
        <p:spPr/>
        <p:txBody>
          <a:bodyPr/>
          <a:lstStyle>
            <a:lvl1pPr>
              <a:defRPr/>
            </a:lvl1pPr>
          </a:lstStyle>
          <a:p>
            <a:pPr>
              <a:defRPr/>
            </a:pPr>
            <a:endParaRPr lang="pl-PL"/>
          </a:p>
        </p:txBody>
      </p:sp>
      <p:sp>
        <p:nvSpPr>
          <p:cNvPr id="4" name="Symbol zastępczy numeru slajdu 22"/>
          <p:cNvSpPr>
            <a:spLocks noGrp="1"/>
          </p:cNvSpPr>
          <p:nvPr>
            <p:ph type="sldNum" sz="quarter" idx="12"/>
          </p:nvPr>
        </p:nvSpPr>
        <p:spPr/>
        <p:txBody>
          <a:bodyPr/>
          <a:lstStyle>
            <a:lvl1pPr>
              <a:defRPr/>
            </a:lvl1pPr>
          </a:lstStyle>
          <a:p>
            <a:pPr>
              <a:defRPr/>
            </a:pPr>
            <a:fld id="{3ADDC514-5B3C-40B1-8565-3C10287F7E7B}"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5" name="Łącznik prosty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Łącznik prosty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Łącznik prosty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Łącznik prosty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Prostokąt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Łącznik prosty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Elipsa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ytuł 1"/>
          <p:cNvSpPr>
            <a:spLocks noGrp="1"/>
          </p:cNvSpPr>
          <p:nvPr>
            <p:ph type="title"/>
          </p:nvPr>
        </p:nvSpPr>
        <p:spPr>
          <a:xfrm rot="5400000">
            <a:off x="3371850" y="3200400"/>
            <a:ext cx="6309360" cy="457200"/>
          </a:xfrm>
        </p:spPr>
        <p:txBody>
          <a:bodyPr/>
          <a:lstStyle>
            <a:lvl1pPr algn="l">
              <a:buNone/>
              <a:defRPr sz="2000" b="1" cap="small" baseline="0"/>
            </a:lvl1pPr>
          </a:lstStyle>
          <a:p>
            <a:r>
              <a:rPr lang="pl-PL" smtClean="0"/>
              <a:t>Kliknij, aby edytować styl</a:t>
            </a:r>
            <a:endParaRPr lang="en-US"/>
          </a:p>
        </p:txBody>
      </p:sp>
      <p:sp>
        <p:nvSpPr>
          <p:cNvPr id="3" name="Symbol zastępczy tekst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pl-PL" smtClean="0"/>
              <a:t>Kliknij, aby edytować style wzorca tekstu</a:t>
            </a:r>
          </a:p>
        </p:txBody>
      </p:sp>
      <p:sp>
        <p:nvSpPr>
          <p:cNvPr id="18" name="Symbol zastępczy zawartości 17"/>
          <p:cNvSpPr>
            <a:spLocks noGrp="1"/>
          </p:cNvSpPr>
          <p:nvPr>
            <p:ph sz="quarter" idx="1"/>
          </p:nvPr>
        </p:nvSpPr>
        <p:spPr>
          <a:xfrm>
            <a:off x="304800" y="274320"/>
            <a:ext cx="5638800" cy="632764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2" name="Symbol zastępczy daty 20"/>
          <p:cNvSpPr>
            <a:spLocks noGrp="1"/>
          </p:cNvSpPr>
          <p:nvPr>
            <p:ph type="dt" sz="half" idx="10"/>
          </p:nvPr>
        </p:nvSpPr>
        <p:spPr/>
        <p:txBody>
          <a:bodyPr rtlCol="0"/>
          <a:lstStyle>
            <a:lvl1pPr>
              <a:defRPr/>
            </a:lvl1pPr>
          </a:lstStyle>
          <a:p>
            <a:pPr>
              <a:defRPr/>
            </a:pPr>
            <a:fld id="{4A17AF47-7181-4593-858A-38E8D2E6001F}" type="datetimeFigureOut">
              <a:rPr lang="pl-PL"/>
              <a:pPr>
                <a:defRPr/>
              </a:pPr>
              <a:t>2012-01-04</a:t>
            </a:fld>
            <a:endParaRPr lang="pl-PL"/>
          </a:p>
        </p:txBody>
      </p:sp>
      <p:sp>
        <p:nvSpPr>
          <p:cNvPr id="13" name="Symbol zastępczy numeru slajdu 21"/>
          <p:cNvSpPr>
            <a:spLocks noGrp="1"/>
          </p:cNvSpPr>
          <p:nvPr>
            <p:ph type="sldNum" sz="quarter" idx="11"/>
          </p:nvPr>
        </p:nvSpPr>
        <p:spPr/>
        <p:txBody>
          <a:bodyPr rtlCol="0"/>
          <a:lstStyle>
            <a:lvl1pPr>
              <a:defRPr/>
            </a:lvl1pPr>
          </a:lstStyle>
          <a:p>
            <a:pPr>
              <a:defRPr/>
            </a:pPr>
            <a:fld id="{5566512F-8FC9-4812-8AF1-885033B30100}" type="slidenum">
              <a:rPr lang="pl-PL"/>
              <a:pPr>
                <a:defRPr/>
              </a:pPr>
              <a:t>‹#›</a:t>
            </a:fld>
            <a:endParaRPr lang="pl-PL"/>
          </a:p>
        </p:txBody>
      </p:sp>
      <p:sp>
        <p:nvSpPr>
          <p:cNvPr id="14" name="Symbol zastępczy stopki 22"/>
          <p:cNvSpPr>
            <a:spLocks noGrp="1"/>
          </p:cNvSpPr>
          <p:nvPr>
            <p:ph type="ftr" sz="quarter" idx="12"/>
          </p:nvPr>
        </p:nvSpPr>
        <p:spPr/>
        <p:txBody>
          <a:bodyPr rtlCol="0"/>
          <a:lstStyle>
            <a:lvl1pPr>
              <a:defRPr/>
            </a:lvl1pPr>
          </a:lstStyle>
          <a:p>
            <a:pPr>
              <a:defRPr/>
            </a:pPr>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5" name="Łącznik prosty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Elipsa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Łącznik prosty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Prostokąt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Łącznik prosty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Łącznik prosty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Łącznik prosty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ytuł 1"/>
          <p:cNvSpPr>
            <a:spLocks noGrp="1"/>
          </p:cNvSpPr>
          <p:nvPr>
            <p:ph type="title"/>
          </p:nvPr>
        </p:nvSpPr>
        <p:spPr>
          <a:xfrm rot="5400000">
            <a:off x="3350133" y="3200400"/>
            <a:ext cx="6309360" cy="457200"/>
          </a:xfrm>
        </p:spPr>
        <p:txBody>
          <a:bodyPr/>
          <a:lstStyle>
            <a:lvl1pPr algn="l">
              <a:buNone/>
              <a:defRPr sz="2000" b="1"/>
            </a:lvl1pPr>
          </a:lstStyle>
          <a:p>
            <a:r>
              <a:rPr lang="pl-PL" smtClean="0"/>
              <a:t>Kliknij, aby edytować styl</a:t>
            </a:r>
            <a:endParaRPr lang="en-US"/>
          </a:p>
        </p:txBody>
      </p:sp>
      <p:sp>
        <p:nvSpPr>
          <p:cNvPr id="3" name="Symbol zastępczy obraz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pl-PL" noProof="0" smtClean="0"/>
              <a:t>Kliknij ikonę, aby dodać obraz</a:t>
            </a:r>
            <a:endParaRPr lang="en-US" noProof="0" dirty="0"/>
          </a:p>
        </p:txBody>
      </p:sp>
      <p:sp>
        <p:nvSpPr>
          <p:cNvPr id="4" name="Symbol zastępczy tekstu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pl-PL" smtClean="0"/>
              <a:t>Kliknij, aby edytować style wzorca tekstu</a:t>
            </a:r>
          </a:p>
        </p:txBody>
      </p:sp>
      <p:sp>
        <p:nvSpPr>
          <p:cNvPr id="12" name="Symbol zastępczy daty 16"/>
          <p:cNvSpPr>
            <a:spLocks noGrp="1"/>
          </p:cNvSpPr>
          <p:nvPr>
            <p:ph type="dt" sz="half" idx="10"/>
          </p:nvPr>
        </p:nvSpPr>
        <p:spPr/>
        <p:txBody>
          <a:bodyPr rtlCol="0"/>
          <a:lstStyle>
            <a:lvl1pPr>
              <a:defRPr/>
            </a:lvl1pPr>
          </a:lstStyle>
          <a:p>
            <a:pPr>
              <a:defRPr/>
            </a:pPr>
            <a:fld id="{4F7F1B8A-9D69-4FAF-8875-8DB667C89148}" type="datetimeFigureOut">
              <a:rPr lang="pl-PL"/>
              <a:pPr>
                <a:defRPr/>
              </a:pPr>
              <a:t>2012-01-04</a:t>
            </a:fld>
            <a:endParaRPr lang="pl-PL"/>
          </a:p>
        </p:txBody>
      </p:sp>
      <p:sp>
        <p:nvSpPr>
          <p:cNvPr id="13" name="Symbol zastępczy numeru slajdu 17"/>
          <p:cNvSpPr>
            <a:spLocks noGrp="1"/>
          </p:cNvSpPr>
          <p:nvPr>
            <p:ph type="sldNum" sz="quarter" idx="11"/>
          </p:nvPr>
        </p:nvSpPr>
        <p:spPr/>
        <p:txBody>
          <a:bodyPr rtlCol="0"/>
          <a:lstStyle>
            <a:lvl1pPr>
              <a:defRPr/>
            </a:lvl1pPr>
          </a:lstStyle>
          <a:p>
            <a:pPr>
              <a:defRPr/>
            </a:pPr>
            <a:fld id="{5B349ADE-D88B-40D3-8163-889A7833669C}" type="slidenum">
              <a:rPr lang="pl-PL"/>
              <a:pPr>
                <a:defRPr/>
              </a:pPr>
              <a:t>‹#›</a:t>
            </a:fld>
            <a:endParaRPr lang="pl-PL"/>
          </a:p>
        </p:txBody>
      </p:sp>
      <p:sp>
        <p:nvSpPr>
          <p:cNvPr id="14" name="Symbol zastępczy stopki 20"/>
          <p:cNvSpPr>
            <a:spLocks noGrp="1"/>
          </p:cNvSpPr>
          <p:nvPr>
            <p:ph type="ftr" sz="quarter" idx="12"/>
          </p:nvPr>
        </p:nvSpPr>
        <p:spPr/>
        <p:txBody>
          <a:bodyPr rtlCol="0"/>
          <a:lstStyle>
            <a:lvl1pPr>
              <a:defRPr/>
            </a:lvl1pPr>
          </a:lstStyle>
          <a:p>
            <a:pPr>
              <a:defRPr/>
            </a:pPr>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Łącznik prosty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Symbol zastępczy tytułu 21"/>
          <p:cNvSpPr>
            <a:spLocks noGrp="1"/>
          </p:cNvSpPr>
          <p:nvPr>
            <p:ph type="title"/>
          </p:nvPr>
        </p:nvSpPr>
        <p:spPr>
          <a:xfrm>
            <a:off x="457200" y="274638"/>
            <a:ext cx="7467600" cy="1143000"/>
          </a:xfrm>
          <a:prstGeom prst="rect">
            <a:avLst/>
          </a:prstGeom>
        </p:spPr>
        <p:txBody>
          <a:bodyPr vert="horz" anchor="b">
            <a:normAutofit/>
          </a:bodyPr>
          <a:lstStyle/>
          <a:p>
            <a:r>
              <a:rPr lang="pl-PL" smtClean="0"/>
              <a:t>Kliknij, aby edytować styl</a:t>
            </a:r>
            <a:endParaRPr lang="en-US"/>
          </a:p>
        </p:txBody>
      </p:sp>
      <p:sp>
        <p:nvSpPr>
          <p:cNvPr id="1028" name="Symbol zastępczy tekstu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smtClean="0"/>
          </a:p>
        </p:txBody>
      </p:sp>
      <p:sp>
        <p:nvSpPr>
          <p:cNvPr id="14" name="Symbol zastępczy daty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fld id="{A985A968-1ACD-4E66-BEC8-F97C95CFB0FE}" type="datetimeFigureOut">
              <a:rPr lang="pl-PL"/>
              <a:pPr>
                <a:defRPr/>
              </a:pPr>
              <a:t>2012-01-04</a:t>
            </a:fld>
            <a:endParaRPr lang="pl-PL"/>
          </a:p>
        </p:txBody>
      </p:sp>
      <p:sp>
        <p:nvSpPr>
          <p:cNvPr id="3" name="Symbol zastępczy stopki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pl-PL"/>
          </a:p>
        </p:txBody>
      </p:sp>
      <p:sp>
        <p:nvSpPr>
          <p:cNvPr id="7" name="Łącznik prosty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Łącznik prosty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Prostokąt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Łącznik prosty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Elipsa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ymbol zastępczy numeru slajdu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defRPr>
            </a:lvl1pPr>
          </a:lstStyle>
          <a:p>
            <a:pPr>
              <a:defRPr/>
            </a:pPr>
            <a:fld id="{B279F53C-B3C7-4D70-B9D8-47684D43C35B}"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47" r:id="rId4"/>
    <p:sldLayoutId id="2147483748" r:id="rId5"/>
    <p:sldLayoutId id="2147483755" r:id="rId6"/>
    <p:sldLayoutId id="2147483749" r:id="rId7"/>
    <p:sldLayoutId id="2147483756" r:id="rId8"/>
    <p:sldLayoutId id="2147483757" r:id="rId9"/>
    <p:sldLayoutId id="2147483750" r:id="rId10"/>
    <p:sldLayoutId id="2147483751" r:id="rId11"/>
    <p:sldLayoutId id="2147483758" r:id="rId12"/>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268EA8"/>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ADCEDC"/>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EAABAC"/>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w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286000" y="3124200"/>
            <a:ext cx="6715125" cy="1893888"/>
          </a:xfrm>
        </p:spPr>
        <p:txBody>
          <a:bodyPr/>
          <a:lstStyle/>
          <a:p>
            <a:pPr eaLnBrk="1" fontAlgn="auto" hangingPunct="1">
              <a:spcAft>
                <a:spcPts val="0"/>
              </a:spcAft>
              <a:defRPr/>
            </a:pPr>
            <a:r>
              <a:rPr lang="pl-PL" sz="4000" dirty="0" smtClean="0"/>
              <a:t>Grafika Komputerowa </a:t>
            </a:r>
            <a:endParaRPr lang="pl-PL" sz="4000" dirty="0"/>
          </a:p>
        </p:txBody>
      </p:sp>
      <p:sp>
        <p:nvSpPr>
          <p:cNvPr id="9219" name="Podtytuł 4"/>
          <p:cNvSpPr>
            <a:spLocks noGrp="1"/>
          </p:cNvSpPr>
          <p:nvPr>
            <p:ph type="subTitle" idx="1"/>
          </p:nvPr>
        </p:nvSpPr>
        <p:spPr>
          <a:xfrm>
            <a:off x="4214813" y="5429250"/>
            <a:ext cx="4572000" cy="1139825"/>
          </a:xfrm>
        </p:spPr>
        <p:txBody>
          <a:bodyPr/>
          <a:lstStyle/>
          <a:p>
            <a:pPr eaLnBrk="1" hangingPunct="1"/>
            <a:endParaRPr lang="pl-PL" dirty="0" smtClean="0"/>
          </a:p>
        </p:txBody>
      </p:sp>
      <p:pic>
        <p:nvPicPr>
          <p:cNvPr id="8198" name="Picture 6" descr="http://fotografika.i-csa.com/cyfrografia/a017.jpg"/>
          <p:cNvPicPr>
            <a:picLocks noChangeAspect="1" noChangeArrowheads="1"/>
          </p:cNvPicPr>
          <p:nvPr/>
        </p:nvPicPr>
        <p:blipFill>
          <a:blip r:embed="rId2" cstate="print"/>
          <a:srcRect/>
          <a:stretch>
            <a:fillRect/>
          </a:stretch>
        </p:blipFill>
        <p:spPr bwMode="auto">
          <a:xfrm rot="20594183">
            <a:off x="4694754" y="714381"/>
            <a:ext cx="3790126" cy="1993160"/>
          </a:xfrm>
          <a:prstGeom prst="round2DiagRect">
            <a:avLst>
              <a:gd name="adj1" fmla="val 50000"/>
              <a:gd name="adj2" fmla="val 0"/>
            </a:avLst>
          </a:prstGeom>
          <a:noFill/>
          <a:scene3d>
            <a:camera prst="orthographicFront"/>
            <a:lightRig rig="threePt" dir="t"/>
          </a:scene3d>
          <a:sp3d>
            <a:bevelT prst="convex"/>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14313" y="274638"/>
            <a:ext cx="8786812" cy="1143000"/>
          </a:xfrm>
          <a:prstGeom prst="rect">
            <a:avLst/>
          </a:prstGeom>
        </p:spPr>
        <p:txBody>
          <a:bodyPr/>
          <a:lstStyle/>
          <a:p>
            <a:pPr algn="ctr">
              <a:defRPr/>
            </a:pPr>
            <a:r>
              <a:rPr lang="pl-PL" sz="2800" b="1" kern="0" dirty="0">
                <a:solidFill>
                  <a:srgbClr val="002060"/>
                </a:solidFill>
                <a:latin typeface="+mj-lt"/>
                <a:ea typeface="+mj-ea"/>
                <a:cs typeface="+mj-cs"/>
              </a:rPr>
              <a:t>Porównanie grafiki wektorowej i rastrowej</a:t>
            </a:r>
          </a:p>
        </p:txBody>
      </p:sp>
      <p:pic>
        <p:nvPicPr>
          <p:cNvPr id="18435" name="Picture 2"/>
          <p:cNvPicPr>
            <a:picLocks noChangeAspect="1" noChangeArrowheads="1"/>
          </p:cNvPicPr>
          <p:nvPr/>
        </p:nvPicPr>
        <p:blipFill>
          <a:blip r:embed="rId2" cstate="print"/>
          <a:srcRect/>
          <a:stretch>
            <a:fillRect/>
          </a:stretch>
        </p:blipFill>
        <p:spPr bwMode="auto">
          <a:xfrm>
            <a:off x="357188" y="1285875"/>
            <a:ext cx="2435225" cy="3214688"/>
          </a:xfrm>
          <a:prstGeom prst="rect">
            <a:avLst/>
          </a:prstGeom>
          <a:noFill/>
          <a:ln w="9525">
            <a:noFill/>
            <a:miter lim="800000"/>
            <a:headEnd/>
            <a:tailEnd/>
          </a:ln>
        </p:spPr>
      </p:pic>
      <p:pic>
        <p:nvPicPr>
          <p:cNvPr id="18436" name="Picture 3"/>
          <p:cNvPicPr>
            <a:picLocks noChangeAspect="1" noChangeArrowheads="1"/>
          </p:cNvPicPr>
          <p:nvPr/>
        </p:nvPicPr>
        <p:blipFill>
          <a:blip r:embed="rId3" cstate="print"/>
          <a:srcRect/>
          <a:stretch>
            <a:fillRect/>
          </a:stretch>
        </p:blipFill>
        <p:spPr bwMode="auto">
          <a:xfrm>
            <a:off x="5570538" y="928688"/>
            <a:ext cx="2968625" cy="2928937"/>
          </a:xfrm>
          <a:prstGeom prst="rect">
            <a:avLst/>
          </a:prstGeom>
          <a:noFill/>
          <a:ln w="9525">
            <a:noFill/>
            <a:miter lim="800000"/>
            <a:headEnd/>
            <a:tailEnd/>
          </a:ln>
        </p:spPr>
      </p:pic>
      <p:pic>
        <p:nvPicPr>
          <p:cNvPr id="18438" name="Picture 5"/>
          <p:cNvPicPr>
            <a:picLocks noChangeAspect="1" noChangeArrowheads="1"/>
          </p:cNvPicPr>
          <p:nvPr/>
        </p:nvPicPr>
        <p:blipFill>
          <a:blip r:embed="rId4" cstate="print"/>
          <a:srcRect/>
          <a:stretch>
            <a:fillRect/>
          </a:stretch>
        </p:blipFill>
        <p:spPr bwMode="auto">
          <a:xfrm>
            <a:off x="2928938" y="3786188"/>
            <a:ext cx="2652712" cy="2743200"/>
          </a:xfrm>
          <a:prstGeom prst="rect">
            <a:avLst/>
          </a:prstGeom>
          <a:noFill/>
          <a:ln w="9525">
            <a:noFill/>
            <a:miter lim="800000"/>
            <a:headEnd/>
            <a:tailEnd/>
          </a:ln>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8436"/>
                                        </p:tgtEl>
                                        <p:attrNameLst>
                                          <p:attrName>style.visibility</p:attrName>
                                        </p:attrNameLst>
                                      </p:cBhvr>
                                      <p:to>
                                        <p:strVal val="visible"/>
                                      </p:to>
                                    </p:set>
                                    <p:animEffect transition="in" filter="dissolve">
                                      <p:cBhvr>
                                        <p:cTn id="12" dur="500"/>
                                        <p:tgtEl>
                                          <p:spTgt spid="18436"/>
                                        </p:tgtEl>
                                      </p:cBhvr>
                                    </p:animEffect>
                                  </p:childTnLst>
                                </p:cTn>
                              </p:par>
                              <p:par>
                                <p:cTn id="13" presetID="9" presetClass="entr" presetSubtype="0" fill="hold" nodeType="withEffect">
                                  <p:stCondLst>
                                    <p:cond delay="0"/>
                                  </p:stCondLst>
                                  <p:childTnLst>
                                    <p:set>
                                      <p:cBhvr>
                                        <p:cTn id="14" dur="1" fill="hold">
                                          <p:stCondLst>
                                            <p:cond delay="0"/>
                                          </p:stCondLst>
                                        </p:cTn>
                                        <p:tgtEl>
                                          <p:spTgt spid="18438"/>
                                        </p:tgtEl>
                                        <p:attrNameLst>
                                          <p:attrName>style.visibility</p:attrName>
                                        </p:attrNameLst>
                                      </p:cBhvr>
                                      <p:to>
                                        <p:strVal val="visible"/>
                                      </p:to>
                                    </p:set>
                                    <p:animEffect transition="in" filter="dissolve">
                                      <p:cBhvr>
                                        <p:cTn id="15" dur="500"/>
                                        <p:tgtEl>
                                          <p:spTgt spid="18438"/>
                                        </p:tgtEl>
                                      </p:cBhvr>
                                    </p:animEffect>
                                  </p:childTnLst>
                                </p:cTn>
                              </p:par>
                              <p:par>
                                <p:cTn id="16" presetID="9" presetClass="entr" presetSubtype="0" fill="hold" nodeType="withEffect">
                                  <p:stCondLst>
                                    <p:cond delay="0"/>
                                  </p:stCondLst>
                                  <p:childTnLst>
                                    <p:set>
                                      <p:cBhvr>
                                        <p:cTn id="17" dur="1" fill="hold">
                                          <p:stCondLst>
                                            <p:cond delay="0"/>
                                          </p:stCondLst>
                                        </p:cTn>
                                        <p:tgtEl>
                                          <p:spTgt spid="18435"/>
                                        </p:tgtEl>
                                        <p:attrNameLst>
                                          <p:attrName>style.visibility</p:attrName>
                                        </p:attrNameLst>
                                      </p:cBhvr>
                                      <p:to>
                                        <p:strVal val="visible"/>
                                      </p:to>
                                    </p:set>
                                    <p:animEffect transition="in" filter="dissolve">
                                      <p:cBhvr>
                                        <p:cTn id="18" dur="500"/>
                                        <p:tgtEl>
                                          <p:spTgt spid="184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7"/>
          <p:cNvSpPr>
            <a:spLocks noGrp="1"/>
          </p:cNvSpPr>
          <p:nvPr>
            <p:ph type="title"/>
          </p:nvPr>
        </p:nvSpPr>
        <p:spPr>
          <a:xfrm rot="5400000">
            <a:off x="4305300" y="3124201"/>
            <a:ext cx="6308725" cy="488950"/>
          </a:xfrm>
        </p:spPr>
        <p:txBody>
          <a:bodyPr>
            <a:normAutofit fontScale="90000"/>
          </a:bodyPr>
          <a:lstStyle/>
          <a:p>
            <a:pPr eaLnBrk="1" fontAlgn="auto" hangingPunct="1">
              <a:spcAft>
                <a:spcPts val="0"/>
              </a:spcAft>
              <a:defRPr/>
            </a:pPr>
            <a:r>
              <a:rPr lang="pl-PL" sz="3600" dirty="0" smtClean="0"/>
              <a:t>Rozdzielczość</a:t>
            </a:r>
            <a:endParaRPr lang="pl-PL" sz="3600" dirty="0"/>
          </a:p>
        </p:txBody>
      </p:sp>
      <p:sp>
        <p:nvSpPr>
          <p:cNvPr id="18435" name="Symbol zastępczy zawartości 8"/>
          <p:cNvSpPr>
            <a:spLocks noGrp="1"/>
          </p:cNvSpPr>
          <p:nvPr>
            <p:ph sz="quarter" idx="1"/>
          </p:nvPr>
        </p:nvSpPr>
        <p:spPr>
          <a:xfrm>
            <a:off x="285750" y="1071563"/>
            <a:ext cx="5638800" cy="2725737"/>
          </a:xfrm>
        </p:spPr>
        <p:txBody>
          <a:bodyPr/>
          <a:lstStyle/>
          <a:p>
            <a:pPr eaLnBrk="1" hangingPunct="1"/>
            <a:r>
              <a:rPr lang="pl-PL" b="1" smtClean="0"/>
              <a:t>Rozmiar obrazka </a:t>
            </a:r>
            <a:r>
              <a:rPr lang="pl-PL" smtClean="0"/>
              <a:t>podany ilością pikseli w jego szerokości i wysokości.</a:t>
            </a:r>
          </a:p>
          <a:p>
            <a:pPr lvl="1" eaLnBrk="1" hangingPunct="1"/>
            <a:r>
              <a:rPr lang="pl-PL" sz="1800" i="1" smtClean="0"/>
              <a:t>Przykładowo rozdzielczość ekranu 800x640 oznacza, że można na nim wyświetlić maksymalnie 800 pikseli w jego szerokości i 640 w wysokości.</a:t>
            </a:r>
          </a:p>
          <a:p>
            <a:pPr eaLnBrk="1" hangingPunct="1">
              <a:buFont typeface="Wingdings" pitchFamily="2" charset="2"/>
              <a:buNone/>
            </a:pPr>
            <a:endParaRPr lang="pl-PL" smtClean="0"/>
          </a:p>
          <a:p>
            <a:pPr eaLnBrk="1" hangingPunct="1"/>
            <a:endParaRPr lang="pl-PL" smtClean="0"/>
          </a:p>
        </p:txBody>
      </p:sp>
      <p:graphicFrame>
        <p:nvGraphicFramePr>
          <p:cNvPr id="7" name="Diagram 6"/>
          <p:cNvGraphicFramePr/>
          <p:nvPr/>
        </p:nvGraphicFramePr>
        <p:xfrm>
          <a:off x="214282" y="3714752"/>
          <a:ext cx="6000792" cy="2500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7"/>
          <p:cNvSpPr>
            <a:spLocks noGrp="1"/>
          </p:cNvSpPr>
          <p:nvPr>
            <p:ph type="title"/>
          </p:nvPr>
        </p:nvSpPr>
        <p:spPr>
          <a:xfrm rot="5400000">
            <a:off x="4233862" y="3195638"/>
            <a:ext cx="6308725" cy="488950"/>
          </a:xfrm>
        </p:spPr>
        <p:txBody>
          <a:bodyPr>
            <a:noAutofit/>
          </a:bodyPr>
          <a:lstStyle/>
          <a:p>
            <a:pPr eaLnBrk="1" fontAlgn="auto" hangingPunct="1">
              <a:spcAft>
                <a:spcPts val="0"/>
              </a:spcAft>
              <a:defRPr/>
            </a:pPr>
            <a:r>
              <a:rPr lang="pl-PL" sz="3600" dirty="0" smtClean="0"/>
              <a:t>Głębia koloru</a:t>
            </a:r>
            <a:endParaRPr lang="pl-PL" sz="3600" dirty="0"/>
          </a:p>
        </p:txBody>
      </p:sp>
      <p:sp>
        <p:nvSpPr>
          <p:cNvPr id="9" name="Symbol zastępczy zawartości 8"/>
          <p:cNvSpPr>
            <a:spLocks noGrp="1"/>
          </p:cNvSpPr>
          <p:nvPr>
            <p:ph sz="quarter" idx="1"/>
          </p:nvPr>
        </p:nvSpPr>
        <p:spPr>
          <a:xfrm>
            <a:off x="304800" y="274638"/>
            <a:ext cx="5638800" cy="4011612"/>
          </a:xfrm>
        </p:spPr>
        <p:txBody>
          <a:bodyPr>
            <a:normAutofit lnSpcReduction="10000"/>
          </a:bodyPr>
          <a:lstStyle/>
          <a:p>
            <a:pPr marL="274320" indent="-274320" eaLnBrk="1" fontAlgn="auto" hangingPunct="1">
              <a:spcAft>
                <a:spcPts val="0"/>
              </a:spcAft>
              <a:buFont typeface="Wingdings"/>
              <a:buChar char=""/>
              <a:defRPr/>
            </a:pPr>
            <a:r>
              <a:rPr lang="pl-PL" b="1" dirty="0" smtClean="0"/>
              <a:t>Ilość informacji przekazywana w każdym pikselu</a:t>
            </a:r>
            <a:r>
              <a:rPr lang="pl-PL" dirty="0" smtClean="0"/>
              <a:t>.</a:t>
            </a:r>
          </a:p>
          <a:p>
            <a:pPr marL="274320" indent="-274320" eaLnBrk="1" fontAlgn="auto" hangingPunct="1">
              <a:spcAft>
                <a:spcPts val="0"/>
              </a:spcAft>
              <a:buFont typeface="Wingdings"/>
              <a:buChar char=""/>
              <a:defRPr/>
            </a:pPr>
            <a:r>
              <a:rPr lang="pl-PL" dirty="0" smtClean="0"/>
              <a:t>Im większa głębia tym dokładniejszy obraz, ale także tym więcej miejsca na dysku zajmie plik.</a:t>
            </a:r>
          </a:p>
          <a:p>
            <a:pPr marL="274320" indent="-274320" eaLnBrk="1" fontAlgn="auto" hangingPunct="1">
              <a:spcAft>
                <a:spcPts val="0"/>
              </a:spcAft>
              <a:buFont typeface="Wingdings"/>
              <a:buChar char=""/>
              <a:defRPr/>
            </a:pPr>
            <a:r>
              <a:rPr lang="pl-PL" dirty="0" smtClean="0"/>
              <a:t>Przykładowo:  </a:t>
            </a:r>
            <a:r>
              <a:rPr lang="pl-PL" i="1" dirty="0" smtClean="0"/>
              <a:t>jeśli mamy 8-bitową głębię koloru na obrazie można będzie wyświetlić 2</a:t>
            </a:r>
            <a:r>
              <a:rPr lang="pl-PL" i="1" baseline="30000" dirty="0" smtClean="0"/>
              <a:t>8</a:t>
            </a:r>
            <a:r>
              <a:rPr lang="pl-PL" i="1" dirty="0" smtClean="0"/>
              <a:t>=256 odcieni danego koloru</a:t>
            </a:r>
            <a:r>
              <a:rPr lang="pl-PL" dirty="0" smtClean="0"/>
              <a:t>.</a:t>
            </a:r>
          </a:p>
          <a:p>
            <a:pPr marL="274320" indent="-274320" eaLnBrk="1" fontAlgn="auto" hangingPunct="1">
              <a:spcAft>
                <a:spcPts val="0"/>
              </a:spcAft>
              <a:buFont typeface="Wingdings"/>
              <a:buChar char=""/>
              <a:defRPr/>
            </a:pPr>
            <a:r>
              <a:rPr lang="pl-PL" dirty="0" smtClean="0"/>
              <a:t>Jest to także zakres barw wyświetlanych na monitorze.</a:t>
            </a:r>
          </a:p>
        </p:txBody>
      </p:sp>
      <p:graphicFrame>
        <p:nvGraphicFramePr>
          <p:cNvPr id="7" name="Tabela 6"/>
          <p:cNvGraphicFramePr>
            <a:graphicFrameLocks noGrp="1"/>
          </p:cNvGraphicFramePr>
          <p:nvPr/>
        </p:nvGraphicFramePr>
        <p:xfrm>
          <a:off x="142875" y="4356100"/>
          <a:ext cx="5929353" cy="2001520"/>
        </p:xfrm>
        <a:graphic>
          <a:graphicData uri="http://schemas.openxmlformats.org/drawingml/2006/table">
            <a:tbl>
              <a:tblPr firstRow="1" bandRow="1">
                <a:tableStyleId>{91EBBBCC-DAD2-459C-BE2E-F6DE35CF9A28}</a:tableStyleId>
              </a:tblPr>
              <a:tblGrid>
                <a:gridCol w="1852915"/>
                <a:gridCol w="1598157"/>
                <a:gridCol w="2478281"/>
              </a:tblGrid>
              <a:tr h="370840">
                <a:tc>
                  <a:txBody>
                    <a:bodyPr/>
                    <a:lstStyle/>
                    <a:p>
                      <a:pPr algn="ctr"/>
                      <a:r>
                        <a:rPr lang="pl-PL" sz="1400" dirty="0" smtClean="0"/>
                        <a:t>Głębia koloru</a:t>
                      </a:r>
                      <a:endParaRPr lang="pl-PL" sz="1400" dirty="0"/>
                    </a:p>
                  </a:txBody>
                  <a:tcPr anchor="ctr"/>
                </a:tc>
                <a:tc>
                  <a:txBody>
                    <a:bodyPr/>
                    <a:lstStyle/>
                    <a:p>
                      <a:pPr algn="ctr"/>
                      <a:r>
                        <a:rPr lang="pl-PL" sz="1400" dirty="0" smtClean="0"/>
                        <a:t>Oznaczenie</a:t>
                      </a:r>
                      <a:endParaRPr lang="pl-PL" sz="1400" dirty="0"/>
                    </a:p>
                  </a:txBody>
                  <a:tcPr anchor="ctr"/>
                </a:tc>
                <a:tc>
                  <a:txBody>
                    <a:bodyPr/>
                    <a:lstStyle/>
                    <a:p>
                      <a:pPr algn="ctr"/>
                      <a:r>
                        <a:rPr lang="pl-PL" sz="1400" dirty="0" smtClean="0"/>
                        <a:t>Ilość kolorów możliwych</a:t>
                      </a:r>
                      <a:r>
                        <a:rPr lang="pl-PL" sz="1400" baseline="0" dirty="0" smtClean="0"/>
                        <a:t> do wyświetlenia</a:t>
                      </a:r>
                      <a:endParaRPr lang="pl-PL" sz="1400" dirty="0"/>
                    </a:p>
                  </a:txBody>
                  <a:tcPr anchor="ctr"/>
                </a:tc>
              </a:tr>
              <a:tr h="370840">
                <a:tc>
                  <a:txBody>
                    <a:bodyPr/>
                    <a:lstStyle/>
                    <a:p>
                      <a:r>
                        <a:rPr lang="pl-PL" dirty="0" smtClean="0"/>
                        <a:t>1-bitowa</a:t>
                      </a:r>
                      <a:endParaRPr lang="pl-PL" dirty="0"/>
                    </a:p>
                  </a:txBody>
                  <a:tcPr/>
                </a:tc>
                <a:tc>
                  <a:txBody>
                    <a:bodyPr/>
                    <a:lstStyle/>
                    <a:p>
                      <a:pPr algn="ctr"/>
                      <a:r>
                        <a:rPr lang="pl-PL" dirty="0" smtClean="0"/>
                        <a:t>2</a:t>
                      </a:r>
                      <a:r>
                        <a:rPr lang="pl-PL" baseline="30000" dirty="0" smtClean="0"/>
                        <a:t>1</a:t>
                      </a:r>
                      <a:endParaRPr lang="pl-PL" dirty="0"/>
                    </a:p>
                  </a:txBody>
                  <a:tcPr/>
                </a:tc>
                <a:tc>
                  <a:txBody>
                    <a:bodyPr/>
                    <a:lstStyle/>
                    <a:p>
                      <a:r>
                        <a:rPr lang="pl-PL" dirty="0" smtClean="0"/>
                        <a:t>2</a:t>
                      </a:r>
                      <a:r>
                        <a:rPr lang="pl-PL" baseline="0" dirty="0" smtClean="0"/>
                        <a:t> </a:t>
                      </a:r>
                      <a:r>
                        <a:rPr lang="pl-PL" sz="1600" i="1" baseline="0" dirty="0" smtClean="0"/>
                        <a:t>(np. biały i czarny)</a:t>
                      </a:r>
                      <a:endParaRPr lang="pl-PL" i="1" dirty="0"/>
                    </a:p>
                  </a:txBody>
                  <a:tcPr/>
                </a:tc>
              </a:tr>
              <a:tr h="370840">
                <a:tc>
                  <a:txBody>
                    <a:bodyPr/>
                    <a:lstStyle/>
                    <a:p>
                      <a:r>
                        <a:rPr lang="pl-PL" dirty="0" smtClean="0"/>
                        <a:t>8-bitowa</a:t>
                      </a:r>
                      <a:endParaRPr lang="pl-PL" dirty="0"/>
                    </a:p>
                  </a:txBody>
                  <a:tcPr/>
                </a:tc>
                <a:tc>
                  <a:txBody>
                    <a:bodyPr/>
                    <a:lstStyle/>
                    <a:p>
                      <a:pPr algn="ctr"/>
                      <a:r>
                        <a:rPr lang="pl-PL" dirty="0" smtClean="0"/>
                        <a:t>2</a:t>
                      </a:r>
                      <a:r>
                        <a:rPr lang="pl-PL" baseline="30000" dirty="0" smtClean="0"/>
                        <a:t>8</a:t>
                      </a:r>
                      <a:endParaRPr lang="pl-PL" dirty="0"/>
                    </a:p>
                  </a:txBody>
                  <a:tcPr/>
                </a:tc>
                <a:tc>
                  <a:txBody>
                    <a:bodyPr/>
                    <a:lstStyle/>
                    <a:p>
                      <a:r>
                        <a:rPr lang="pl-PL" dirty="0" smtClean="0"/>
                        <a:t>256</a:t>
                      </a:r>
                      <a:endParaRPr lang="pl-PL" dirty="0"/>
                    </a:p>
                  </a:txBody>
                  <a:tcPr/>
                </a:tc>
              </a:tr>
              <a:tr h="370840">
                <a:tc>
                  <a:txBody>
                    <a:bodyPr/>
                    <a:lstStyle/>
                    <a:p>
                      <a:r>
                        <a:rPr lang="pl-PL" dirty="0" smtClean="0"/>
                        <a:t>24-bitowa</a:t>
                      </a:r>
                      <a:endParaRPr lang="pl-PL" dirty="0"/>
                    </a:p>
                  </a:txBody>
                  <a:tcPr/>
                </a:tc>
                <a:tc>
                  <a:txBody>
                    <a:bodyPr/>
                    <a:lstStyle/>
                    <a:p>
                      <a:pPr algn="ctr"/>
                      <a:r>
                        <a:rPr lang="pl-PL" dirty="0" smtClean="0"/>
                        <a:t>2</a:t>
                      </a:r>
                      <a:r>
                        <a:rPr lang="pl-PL" baseline="30000" dirty="0" smtClean="0"/>
                        <a:t>24</a:t>
                      </a:r>
                      <a:endParaRPr lang="pl-PL" dirty="0"/>
                    </a:p>
                  </a:txBody>
                  <a:tcPr/>
                </a:tc>
                <a:tc>
                  <a:txBody>
                    <a:bodyPr/>
                    <a:lstStyle/>
                    <a:p>
                      <a:r>
                        <a:rPr lang="pl-PL" dirty="0" smtClean="0"/>
                        <a:t>16 777 216</a:t>
                      </a:r>
                      <a:endParaRPr lang="pl-PL" dirty="0"/>
                    </a:p>
                  </a:txBody>
                  <a:tcPr/>
                </a:tc>
              </a:tr>
              <a:tr h="370840">
                <a:tc>
                  <a:txBody>
                    <a:bodyPr/>
                    <a:lstStyle/>
                    <a:p>
                      <a:r>
                        <a:rPr lang="pl-PL" dirty="0" smtClean="0"/>
                        <a:t>32-bitowa</a:t>
                      </a:r>
                      <a:endParaRPr lang="pl-PL" dirty="0"/>
                    </a:p>
                  </a:txBody>
                  <a:tcPr/>
                </a:tc>
                <a:tc>
                  <a:txBody>
                    <a:bodyPr/>
                    <a:lstStyle/>
                    <a:p>
                      <a:pPr algn="ctr"/>
                      <a:r>
                        <a:rPr lang="pl-PL" dirty="0" smtClean="0"/>
                        <a:t>2</a:t>
                      </a:r>
                      <a:r>
                        <a:rPr lang="pl-PL" baseline="30000" dirty="0" smtClean="0"/>
                        <a:t>32</a:t>
                      </a:r>
                      <a:endParaRPr lang="pl-PL" dirty="0"/>
                    </a:p>
                  </a:txBody>
                  <a:tcPr/>
                </a:tc>
                <a:tc>
                  <a:txBody>
                    <a:bodyPr/>
                    <a:lstStyle/>
                    <a:p>
                      <a:r>
                        <a:rPr lang="pl-PL" dirty="0" smtClean="0"/>
                        <a:t>4 294 967 296</a:t>
                      </a:r>
                      <a:endParaRPr lang="pl-PL"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7"/>
          <p:cNvSpPr>
            <a:spLocks noGrp="1"/>
          </p:cNvSpPr>
          <p:nvPr>
            <p:ph type="title"/>
          </p:nvPr>
        </p:nvSpPr>
        <p:spPr>
          <a:xfrm rot="5400000">
            <a:off x="4233862" y="3195638"/>
            <a:ext cx="6308725" cy="488950"/>
          </a:xfrm>
        </p:spPr>
        <p:txBody>
          <a:bodyPr>
            <a:noAutofit/>
          </a:bodyPr>
          <a:lstStyle/>
          <a:p>
            <a:pPr eaLnBrk="1" fontAlgn="auto" hangingPunct="1">
              <a:spcAft>
                <a:spcPts val="0"/>
              </a:spcAft>
              <a:defRPr/>
            </a:pPr>
            <a:r>
              <a:rPr lang="pl-PL" sz="3600" dirty="0" smtClean="0"/>
              <a:t>Format graficzny</a:t>
            </a:r>
            <a:endParaRPr lang="pl-PL" sz="3600" dirty="0"/>
          </a:p>
        </p:txBody>
      </p:sp>
      <p:sp>
        <p:nvSpPr>
          <p:cNvPr id="9" name="Symbol zastępczy zawartości 8"/>
          <p:cNvSpPr>
            <a:spLocks noGrp="1"/>
          </p:cNvSpPr>
          <p:nvPr>
            <p:ph sz="quarter" idx="1"/>
          </p:nvPr>
        </p:nvSpPr>
        <p:spPr>
          <a:xfrm>
            <a:off x="304800" y="274638"/>
            <a:ext cx="5638800" cy="5583237"/>
          </a:xfrm>
        </p:spPr>
        <p:txBody>
          <a:bodyPr>
            <a:noAutofit/>
          </a:bodyPr>
          <a:lstStyle/>
          <a:p>
            <a:pPr marL="274320" indent="-274320" eaLnBrk="1" fontAlgn="auto" hangingPunct="1">
              <a:spcAft>
                <a:spcPts val="0"/>
              </a:spcAft>
              <a:buFont typeface="Wingdings"/>
              <a:buChar char=""/>
              <a:defRPr/>
            </a:pPr>
            <a:r>
              <a:rPr lang="pl-PL" sz="2800" dirty="0" smtClean="0"/>
              <a:t>Formaty plików graficznych można podzielić na formaty przechowujące grafikę rastrową oraz formaty przechowujące grafikę wektorową.</a:t>
            </a:r>
          </a:p>
          <a:p>
            <a:pPr marL="274320" indent="-274320" eaLnBrk="1" fontAlgn="auto" hangingPunct="1">
              <a:spcAft>
                <a:spcPts val="0"/>
              </a:spcAft>
              <a:buFont typeface="Wingdings"/>
              <a:buChar char=""/>
              <a:defRPr/>
            </a:pPr>
            <a:r>
              <a:rPr lang="pl-PL" sz="2800" dirty="0" smtClean="0"/>
              <a:t>Z kolei formaty przechowujące grafikę rastrową można podzielić na stosujące </a:t>
            </a:r>
            <a:r>
              <a:rPr lang="pl-PL" sz="2800" b="1" dirty="0" smtClean="0">
                <a:solidFill>
                  <a:schemeClr val="accent5">
                    <a:lumMod val="75000"/>
                  </a:schemeClr>
                </a:solidFill>
              </a:rPr>
              <a:t>kompresję bezstratną</a:t>
            </a:r>
            <a:r>
              <a:rPr lang="pl-PL" sz="2800" dirty="0" smtClean="0"/>
              <a:t>, stosujące </a:t>
            </a:r>
            <a:r>
              <a:rPr lang="pl-PL" sz="2800" b="1" dirty="0" smtClean="0">
                <a:solidFill>
                  <a:schemeClr val="accent5">
                    <a:lumMod val="75000"/>
                  </a:schemeClr>
                </a:solidFill>
              </a:rPr>
              <a:t>kompresję stratną </a:t>
            </a:r>
            <a:r>
              <a:rPr lang="pl-PL" sz="2800" dirty="0" smtClean="0"/>
              <a:t>oraz nie stosujące kompresji.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7"/>
          <p:cNvSpPr>
            <a:spLocks noGrp="1"/>
          </p:cNvSpPr>
          <p:nvPr>
            <p:ph type="title"/>
          </p:nvPr>
        </p:nvSpPr>
        <p:spPr>
          <a:xfrm rot="5400000">
            <a:off x="4233862" y="3195638"/>
            <a:ext cx="6308725" cy="488950"/>
          </a:xfrm>
        </p:spPr>
        <p:txBody>
          <a:bodyPr>
            <a:noAutofit/>
          </a:bodyPr>
          <a:lstStyle/>
          <a:p>
            <a:pPr eaLnBrk="1" fontAlgn="auto" hangingPunct="1">
              <a:spcAft>
                <a:spcPts val="0"/>
              </a:spcAft>
              <a:defRPr/>
            </a:pPr>
            <a:r>
              <a:rPr lang="pl-PL" sz="3600" dirty="0" smtClean="0"/>
              <a:t>Kompresja obrazu</a:t>
            </a:r>
            <a:endParaRPr lang="pl-PL" sz="3600" dirty="0"/>
          </a:p>
        </p:txBody>
      </p:sp>
      <p:sp>
        <p:nvSpPr>
          <p:cNvPr id="21507" name="Symbol zastępczy zawartości 8"/>
          <p:cNvSpPr>
            <a:spLocks noGrp="1"/>
          </p:cNvSpPr>
          <p:nvPr>
            <p:ph sz="quarter" idx="1"/>
          </p:nvPr>
        </p:nvSpPr>
        <p:spPr>
          <a:xfrm>
            <a:off x="357188" y="1428750"/>
            <a:ext cx="5638800" cy="2868613"/>
          </a:xfrm>
        </p:spPr>
        <p:txBody>
          <a:bodyPr/>
          <a:lstStyle/>
          <a:p>
            <a:pPr eaLnBrk="1" hangingPunct="1">
              <a:lnSpc>
                <a:spcPct val="150000"/>
              </a:lnSpc>
            </a:pPr>
            <a:r>
              <a:rPr lang="pl-PL" sz="2800" smtClean="0"/>
              <a:t>Kompresja obrazu – to taki sposób zapisu pliku graficznego, który umożliwia zmniejszenie jego rozmiarów.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7"/>
          <p:cNvSpPr>
            <a:spLocks noGrp="1"/>
          </p:cNvSpPr>
          <p:nvPr>
            <p:ph type="title"/>
          </p:nvPr>
        </p:nvSpPr>
        <p:spPr>
          <a:xfrm rot="5400000">
            <a:off x="4233862" y="3195638"/>
            <a:ext cx="6308725" cy="488950"/>
          </a:xfrm>
        </p:spPr>
        <p:txBody>
          <a:bodyPr>
            <a:noAutofit/>
          </a:bodyPr>
          <a:lstStyle/>
          <a:p>
            <a:pPr algn="ctr" eaLnBrk="1" fontAlgn="auto" hangingPunct="1">
              <a:spcAft>
                <a:spcPts val="0"/>
              </a:spcAft>
              <a:defRPr/>
            </a:pPr>
            <a:r>
              <a:rPr lang="pl-PL" sz="4000" dirty="0" smtClean="0">
                <a:solidFill>
                  <a:schemeClr val="accent2"/>
                </a:solidFill>
              </a:rPr>
              <a:t>BMP</a:t>
            </a:r>
            <a:endParaRPr lang="pl-PL" sz="4000" dirty="0">
              <a:solidFill>
                <a:schemeClr val="accent2"/>
              </a:solidFill>
            </a:endParaRPr>
          </a:p>
        </p:txBody>
      </p:sp>
      <p:sp>
        <p:nvSpPr>
          <p:cNvPr id="9" name="Symbol zastępczy zawartości 8"/>
          <p:cNvSpPr>
            <a:spLocks noGrp="1"/>
          </p:cNvSpPr>
          <p:nvPr>
            <p:ph sz="quarter" idx="1"/>
          </p:nvPr>
        </p:nvSpPr>
        <p:spPr>
          <a:xfrm>
            <a:off x="304800" y="274638"/>
            <a:ext cx="5638800" cy="6226175"/>
          </a:xfrm>
        </p:spPr>
        <p:txBody>
          <a:bodyPr>
            <a:noAutofit/>
          </a:bodyPr>
          <a:lstStyle/>
          <a:p>
            <a:pPr>
              <a:lnSpc>
                <a:spcPct val="150000"/>
              </a:lnSpc>
              <a:defRPr/>
            </a:pPr>
            <a:r>
              <a:rPr lang="pl-PL" dirty="0" smtClean="0"/>
              <a:t>Standardowy format systemu Windows. Obraz zapisany w formacie </a:t>
            </a:r>
            <a:r>
              <a:rPr lang="pl-PL" dirty="0" smtClean="0">
                <a:solidFill>
                  <a:schemeClr val="accent2"/>
                </a:solidFill>
              </a:rPr>
              <a:t>.bmp </a:t>
            </a:r>
            <a:r>
              <a:rPr lang="pl-PL" dirty="0" smtClean="0"/>
              <a:t>jest mapą bitową, pozbawiona jakiejkolwiek kompresji. Obrazy mogą być zapisane w palecie 1-, 4-, 8-, lub 24-bitowej. </a:t>
            </a:r>
          </a:p>
          <a:p>
            <a:pPr indent="0">
              <a:lnSpc>
                <a:spcPct val="150000"/>
              </a:lnSpc>
              <a:buFont typeface="Wingdings" pitchFamily="2" charset="2"/>
              <a:buNone/>
              <a:defRPr/>
            </a:pPr>
            <a:r>
              <a:rPr lang="pl-PL" dirty="0" smtClean="0"/>
              <a:t>Pojęcie to w przybliżeniu oznacza ilość pamięci wykorzystanej do zapisania różnych barw w palecie. </a:t>
            </a:r>
          </a:p>
          <a:p>
            <a:pPr>
              <a:lnSpc>
                <a:spcPct val="150000"/>
              </a:lnSpc>
              <a:defRPr/>
            </a:pPr>
            <a:r>
              <a:rPr lang="pl-PL" dirty="0" smtClean="0"/>
              <a:t>Paleta kolorów określa nasycenie podstawowych kolorów</a:t>
            </a:r>
            <a:r>
              <a:rPr lang="pl-PL" dirty="0" smtClean="0">
                <a:solidFill>
                  <a:schemeClr val="accent2"/>
                </a:solidFill>
              </a:rPr>
              <a:t> RGB</a:t>
            </a:r>
            <a:endParaRPr lang="pl-PL" dirty="0">
              <a:solidFill>
                <a:schemeClr val="accent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7"/>
          <p:cNvSpPr>
            <a:spLocks noGrp="1"/>
          </p:cNvSpPr>
          <p:nvPr>
            <p:ph type="title"/>
          </p:nvPr>
        </p:nvSpPr>
        <p:spPr>
          <a:xfrm rot="5400000">
            <a:off x="4233862" y="3195638"/>
            <a:ext cx="6308725" cy="488950"/>
          </a:xfrm>
        </p:spPr>
        <p:txBody>
          <a:bodyPr>
            <a:noAutofit/>
          </a:bodyPr>
          <a:lstStyle/>
          <a:p>
            <a:pPr algn="ctr" eaLnBrk="1" fontAlgn="auto" hangingPunct="1">
              <a:spcAft>
                <a:spcPts val="0"/>
              </a:spcAft>
              <a:defRPr/>
            </a:pPr>
            <a:r>
              <a:rPr lang="pl-PL" sz="4000" dirty="0" smtClean="0">
                <a:solidFill>
                  <a:schemeClr val="accent2"/>
                </a:solidFill>
              </a:rPr>
              <a:t>RGB</a:t>
            </a:r>
            <a:endParaRPr lang="pl-PL" sz="4000" dirty="0">
              <a:solidFill>
                <a:schemeClr val="accent2"/>
              </a:solidFill>
            </a:endParaRPr>
          </a:p>
        </p:txBody>
      </p:sp>
      <p:sp>
        <p:nvSpPr>
          <p:cNvPr id="9" name="Symbol zastępczy zawartości 8"/>
          <p:cNvSpPr>
            <a:spLocks noGrp="1"/>
          </p:cNvSpPr>
          <p:nvPr>
            <p:ph sz="quarter" idx="1"/>
          </p:nvPr>
        </p:nvSpPr>
        <p:spPr>
          <a:xfrm>
            <a:off x="304800" y="274638"/>
            <a:ext cx="5638800" cy="6226175"/>
          </a:xfrm>
        </p:spPr>
        <p:txBody>
          <a:bodyPr>
            <a:noAutofit/>
          </a:bodyPr>
          <a:lstStyle/>
          <a:p>
            <a:pPr indent="0" algn="ctr">
              <a:lnSpc>
                <a:spcPct val="150000"/>
              </a:lnSpc>
              <a:buFont typeface="Wingdings" pitchFamily="2" charset="2"/>
              <a:buNone/>
              <a:defRPr/>
            </a:pPr>
            <a:endParaRPr lang="pl-PL" sz="1000" b="1" dirty="0" smtClean="0">
              <a:solidFill>
                <a:srgbClr val="FF0000"/>
              </a:solidFill>
            </a:endParaRPr>
          </a:p>
          <a:p>
            <a:pPr indent="0" algn="ctr">
              <a:lnSpc>
                <a:spcPct val="150000"/>
              </a:lnSpc>
              <a:buFont typeface="Wingdings" pitchFamily="2" charset="2"/>
              <a:buNone/>
              <a:defRPr/>
            </a:pPr>
            <a:r>
              <a:rPr lang="pl-PL" sz="2800" b="1" dirty="0" smtClean="0">
                <a:solidFill>
                  <a:srgbClr val="FF0000"/>
                </a:solidFill>
              </a:rPr>
              <a:t>Red</a:t>
            </a:r>
            <a:r>
              <a:rPr lang="pl-PL" sz="2800" dirty="0" smtClean="0"/>
              <a:t> –czerwony, </a:t>
            </a:r>
          </a:p>
          <a:p>
            <a:pPr indent="0" algn="ctr">
              <a:lnSpc>
                <a:spcPct val="150000"/>
              </a:lnSpc>
              <a:buFont typeface="Wingdings" pitchFamily="2" charset="2"/>
              <a:buNone/>
              <a:defRPr/>
            </a:pPr>
            <a:r>
              <a:rPr lang="pl-PL" sz="2800" b="1" dirty="0" smtClean="0">
                <a:solidFill>
                  <a:srgbClr val="00B050"/>
                </a:solidFill>
              </a:rPr>
              <a:t>Green</a:t>
            </a:r>
            <a:r>
              <a:rPr lang="pl-PL" sz="2800" dirty="0" smtClean="0"/>
              <a:t> – zielony, </a:t>
            </a:r>
          </a:p>
          <a:p>
            <a:pPr indent="0" algn="ctr">
              <a:lnSpc>
                <a:spcPct val="150000"/>
              </a:lnSpc>
              <a:buFont typeface="Wingdings" pitchFamily="2" charset="2"/>
              <a:buNone/>
              <a:defRPr/>
            </a:pPr>
            <a:r>
              <a:rPr lang="pl-PL" sz="2800" b="1" dirty="0" err="1" smtClean="0">
                <a:solidFill>
                  <a:schemeClr val="accent1"/>
                </a:solidFill>
              </a:rPr>
              <a:t>Blue</a:t>
            </a:r>
            <a:r>
              <a:rPr lang="pl-PL" sz="2800" dirty="0" smtClean="0"/>
              <a:t> – niebieski – </a:t>
            </a:r>
          </a:p>
          <a:p>
            <a:pPr indent="0">
              <a:lnSpc>
                <a:spcPct val="150000"/>
              </a:lnSpc>
              <a:buFont typeface="Wingdings" pitchFamily="2" charset="2"/>
              <a:buNone/>
              <a:defRPr/>
            </a:pPr>
            <a:r>
              <a:rPr lang="pl-PL" sz="2800" dirty="0" smtClean="0"/>
              <a:t>model barw pozwalający na uzyskiwanie nowych kolorów w wyniku mieszania ze sobą trzech barw podstawowych o odpowiedniej intensywności</a:t>
            </a:r>
          </a:p>
          <a:p>
            <a:pPr>
              <a:lnSpc>
                <a:spcPct val="150000"/>
              </a:lnSpc>
              <a:defRPr/>
            </a:pPr>
            <a:endParaRPr lang="pl-PL" sz="1800" dirty="0" smtClean="0">
              <a:solidFill>
                <a:schemeClr val="accent2"/>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7"/>
          <p:cNvSpPr>
            <a:spLocks noGrp="1"/>
          </p:cNvSpPr>
          <p:nvPr>
            <p:ph type="title"/>
          </p:nvPr>
        </p:nvSpPr>
        <p:spPr>
          <a:xfrm rot="5400000">
            <a:off x="4233862" y="3195638"/>
            <a:ext cx="6308725" cy="488950"/>
          </a:xfrm>
        </p:spPr>
        <p:txBody>
          <a:bodyPr>
            <a:noAutofit/>
          </a:bodyPr>
          <a:lstStyle/>
          <a:p>
            <a:pPr algn="ctr" eaLnBrk="1" fontAlgn="auto" hangingPunct="1">
              <a:spcAft>
                <a:spcPts val="0"/>
              </a:spcAft>
              <a:defRPr/>
            </a:pPr>
            <a:r>
              <a:rPr lang="pl-PL" sz="3600" dirty="0" smtClean="0">
                <a:solidFill>
                  <a:schemeClr val="accent2"/>
                </a:solidFill>
              </a:rPr>
              <a:t>Model barw (kolorów)</a:t>
            </a:r>
            <a:endParaRPr lang="pl-PL" sz="3600" dirty="0">
              <a:solidFill>
                <a:schemeClr val="accent2"/>
              </a:solidFill>
            </a:endParaRPr>
          </a:p>
        </p:txBody>
      </p:sp>
      <p:sp>
        <p:nvSpPr>
          <p:cNvPr id="24579" name="Symbol zastępczy zawartości 8"/>
          <p:cNvSpPr>
            <a:spLocks noGrp="1"/>
          </p:cNvSpPr>
          <p:nvPr>
            <p:ph sz="quarter" idx="1"/>
          </p:nvPr>
        </p:nvSpPr>
        <p:spPr>
          <a:xfrm>
            <a:off x="0" y="142875"/>
            <a:ext cx="6143625" cy="6715125"/>
          </a:xfrm>
        </p:spPr>
        <p:txBody>
          <a:bodyPr/>
          <a:lstStyle/>
          <a:p>
            <a:pPr marL="355600" indent="-260350">
              <a:lnSpc>
                <a:spcPct val="150000"/>
              </a:lnSpc>
              <a:buFont typeface="Wingdings" pitchFamily="2" charset="2"/>
              <a:buChar char="q"/>
            </a:pPr>
            <a:r>
              <a:rPr lang="pl-PL" sz="2000" smtClean="0"/>
              <a:t>Zestawienie podstawowych kolorów, na przykład podczas drukowania lub wyświetlania na ekranie monitora. </a:t>
            </a:r>
          </a:p>
          <a:p>
            <a:pPr marL="355600" indent="-260350">
              <a:lnSpc>
                <a:spcPct val="150000"/>
              </a:lnSpc>
              <a:buFont typeface="Wingdings" pitchFamily="2" charset="2"/>
              <a:buChar char="q"/>
            </a:pPr>
            <a:r>
              <a:rPr lang="pl-PL" sz="2000" smtClean="0"/>
              <a:t>Większość drukarek kolorowych korzysta z czterech podstawowych barw (niebiesko-zielony, purpurowy, żółty i czarny), jest to model </a:t>
            </a:r>
            <a:r>
              <a:rPr lang="pl-PL" sz="2000" b="1" smtClean="0">
                <a:solidFill>
                  <a:schemeClr val="accent2"/>
                </a:solidFill>
              </a:rPr>
              <a:t>CMYK</a:t>
            </a:r>
            <a:r>
              <a:rPr lang="pl-PL" sz="2000" smtClean="0"/>
              <a:t> (ang. Cyan, Magenta, Yellow, Black). </a:t>
            </a:r>
          </a:p>
          <a:p>
            <a:pPr marL="355600" indent="-260350">
              <a:lnSpc>
                <a:spcPct val="150000"/>
              </a:lnSpc>
              <a:buFont typeface="Wingdings" pitchFamily="2" charset="2"/>
              <a:buChar char="q"/>
            </a:pPr>
            <a:r>
              <a:rPr lang="pl-PL" sz="2000" smtClean="0"/>
              <a:t>Monitory pracują w modelu RGB. Poszczególne kolory uzyskuje się ze świecących punktów w kolorach czerwonym, zielonym i niebieskim. Monitory pracują na zasadzie mieszania tych kolorów. Połączenie wszystkich trzech kolorów o maksymalnej intensywności daje barwę białą.</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7"/>
          <p:cNvSpPr>
            <a:spLocks noGrp="1"/>
          </p:cNvSpPr>
          <p:nvPr>
            <p:ph type="title"/>
          </p:nvPr>
        </p:nvSpPr>
        <p:spPr>
          <a:xfrm rot="5400000">
            <a:off x="4233862" y="3195638"/>
            <a:ext cx="6308725" cy="488950"/>
          </a:xfrm>
        </p:spPr>
        <p:txBody>
          <a:bodyPr>
            <a:noAutofit/>
          </a:bodyPr>
          <a:lstStyle/>
          <a:p>
            <a:pPr algn="ctr" eaLnBrk="1" fontAlgn="auto" hangingPunct="1">
              <a:spcAft>
                <a:spcPts val="0"/>
              </a:spcAft>
              <a:defRPr/>
            </a:pPr>
            <a:r>
              <a:rPr lang="pl-PL" sz="4400" dirty="0" smtClean="0">
                <a:solidFill>
                  <a:schemeClr val="accent2"/>
                </a:solidFill>
              </a:rPr>
              <a:t>GIF</a:t>
            </a:r>
            <a:endParaRPr lang="pl-PL" sz="4400" dirty="0">
              <a:solidFill>
                <a:schemeClr val="accent2"/>
              </a:solidFill>
            </a:endParaRPr>
          </a:p>
        </p:txBody>
      </p:sp>
      <p:sp>
        <p:nvSpPr>
          <p:cNvPr id="25603" name="Symbol zastępczy zawartości 8"/>
          <p:cNvSpPr>
            <a:spLocks noGrp="1"/>
          </p:cNvSpPr>
          <p:nvPr>
            <p:ph sz="quarter" idx="1"/>
          </p:nvPr>
        </p:nvSpPr>
        <p:spPr>
          <a:xfrm>
            <a:off x="0" y="142875"/>
            <a:ext cx="6143625" cy="6715125"/>
          </a:xfrm>
        </p:spPr>
        <p:txBody>
          <a:bodyPr/>
          <a:lstStyle/>
          <a:p>
            <a:pPr marL="355600" indent="-260350">
              <a:lnSpc>
                <a:spcPct val="150000"/>
              </a:lnSpc>
              <a:buFont typeface="Wingdings" pitchFamily="2" charset="2"/>
              <a:buChar char="q"/>
            </a:pPr>
            <a:r>
              <a:rPr lang="pl-PL" smtClean="0"/>
              <a:t>W przypadku pliku z rozszerzeniem .gif jest stosowana kompresja bez utraty jakości, co oznacza, że można odtworzyć obraz identyczny z pierwotnym (tzn. przed zastosowaniem kompresji)</a:t>
            </a:r>
          </a:p>
          <a:p>
            <a:pPr marL="355600" indent="-260350">
              <a:lnSpc>
                <a:spcPct val="150000"/>
              </a:lnSpc>
              <a:buFont typeface="Wingdings" pitchFamily="2" charset="2"/>
              <a:buChar char="q"/>
            </a:pPr>
            <a:endParaRPr lang="pl-PL" smtClean="0"/>
          </a:p>
          <a:p>
            <a:pPr marL="355600" indent="-260350">
              <a:lnSpc>
                <a:spcPct val="150000"/>
              </a:lnSpc>
              <a:buFont typeface="Wingdings" pitchFamily="2" charset="2"/>
              <a:buChar char="q"/>
            </a:pPr>
            <a:r>
              <a:rPr lang="pl-PL" b="1" smtClean="0">
                <a:solidFill>
                  <a:schemeClr val="accent2"/>
                </a:solidFill>
              </a:rPr>
              <a:t>Kompresja bezstratna </a:t>
            </a:r>
            <a:r>
              <a:rPr lang="pl-PL" smtClean="0"/>
              <a:t>– sposób zapisu pliku graficznego bez utraty jakości i jednocześnie pozwalający na zmniejszenie jego rozmiarów.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7"/>
          <p:cNvSpPr>
            <a:spLocks noGrp="1"/>
          </p:cNvSpPr>
          <p:nvPr>
            <p:ph type="title"/>
          </p:nvPr>
        </p:nvSpPr>
        <p:spPr>
          <a:xfrm rot="5400000">
            <a:off x="4233862" y="3195638"/>
            <a:ext cx="6308725" cy="488950"/>
          </a:xfrm>
        </p:spPr>
        <p:txBody>
          <a:bodyPr>
            <a:noAutofit/>
          </a:bodyPr>
          <a:lstStyle/>
          <a:p>
            <a:pPr algn="ctr" eaLnBrk="1" fontAlgn="auto" hangingPunct="1">
              <a:spcAft>
                <a:spcPts val="0"/>
              </a:spcAft>
              <a:defRPr/>
            </a:pPr>
            <a:r>
              <a:rPr lang="pl-PL" sz="4400" dirty="0" smtClean="0">
                <a:solidFill>
                  <a:schemeClr val="accent2"/>
                </a:solidFill>
              </a:rPr>
              <a:t>JPEG</a:t>
            </a:r>
            <a:endParaRPr lang="pl-PL" sz="4400" dirty="0">
              <a:solidFill>
                <a:schemeClr val="accent2"/>
              </a:solidFill>
            </a:endParaRPr>
          </a:p>
        </p:txBody>
      </p:sp>
      <p:sp>
        <p:nvSpPr>
          <p:cNvPr id="26627" name="Symbol zastępczy zawartości 8"/>
          <p:cNvSpPr>
            <a:spLocks noGrp="1"/>
          </p:cNvSpPr>
          <p:nvPr>
            <p:ph sz="quarter" idx="1"/>
          </p:nvPr>
        </p:nvSpPr>
        <p:spPr>
          <a:xfrm>
            <a:off x="0" y="142875"/>
            <a:ext cx="6143625" cy="6715125"/>
          </a:xfrm>
        </p:spPr>
        <p:txBody>
          <a:bodyPr/>
          <a:lstStyle/>
          <a:p>
            <a:pPr marL="95250" indent="0">
              <a:lnSpc>
                <a:spcPct val="150000"/>
              </a:lnSpc>
              <a:buFont typeface="Wingdings" pitchFamily="2" charset="2"/>
              <a:buNone/>
            </a:pPr>
            <a:r>
              <a:rPr lang="pl-PL" sz="2000" smtClean="0">
                <a:solidFill>
                  <a:schemeClr val="accent2"/>
                </a:solidFill>
              </a:rPr>
              <a:t>Kompresja</a:t>
            </a:r>
            <a:r>
              <a:rPr lang="pl-PL" sz="2000" smtClean="0"/>
              <a:t> w plikach z rozszerzeniem .jpeg ma </a:t>
            </a:r>
            <a:r>
              <a:rPr lang="pl-PL" sz="2000" smtClean="0">
                <a:solidFill>
                  <a:schemeClr val="accent2"/>
                </a:solidFill>
              </a:rPr>
              <a:t>charakter stratny</a:t>
            </a:r>
            <a:r>
              <a:rPr lang="pl-PL" sz="2000" smtClean="0"/>
              <a:t>, co oznacza, że obrazy zapisane w tym formacie tracą na jakości podczas kompresji. Zostają pominięte w nich pewne informacje zawarte w oryginalnym obrazie. Nie oznacza to przypadkowego, mechanicznego wyrzucania niektórych pikseli. Pewne szczegóły obrazu są na tyle drobne, że oko ludzkie ich nie zauważa, więc można je pominąć. Nie jest bez znaczenia jaki typ zapisu pliku graficznego zastosujemy. Format JPEG stosuje się do zapisu fotografii, format GIF służy do zapisu obrazków, ikon, rysunków, linii, ramek z niewielka ilością kolorów i dużymi kontrastami.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7"/>
          <p:cNvSpPr>
            <a:spLocks noGrp="1"/>
          </p:cNvSpPr>
          <p:nvPr>
            <p:ph type="title"/>
          </p:nvPr>
        </p:nvSpPr>
        <p:spPr>
          <a:xfrm rot="5400000">
            <a:off x="4233862" y="3124201"/>
            <a:ext cx="6308725" cy="488950"/>
          </a:xfrm>
        </p:spPr>
        <p:txBody>
          <a:bodyPr>
            <a:noAutofit/>
          </a:bodyPr>
          <a:lstStyle/>
          <a:p>
            <a:pPr eaLnBrk="1" fontAlgn="auto" hangingPunct="1">
              <a:spcAft>
                <a:spcPts val="0"/>
              </a:spcAft>
              <a:defRPr/>
            </a:pPr>
            <a:r>
              <a:rPr lang="pl-PL" sz="3600" dirty="0" smtClean="0"/>
              <a:t>Grafika komputerowa</a:t>
            </a:r>
            <a:endParaRPr lang="pl-PL" sz="3600" dirty="0"/>
          </a:p>
        </p:txBody>
      </p:sp>
      <p:sp>
        <p:nvSpPr>
          <p:cNvPr id="10243" name="Symbol zastępczy zawartości 8"/>
          <p:cNvSpPr>
            <a:spLocks noGrp="1"/>
          </p:cNvSpPr>
          <p:nvPr>
            <p:ph sz="quarter" idx="1"/>
          </p:nvPr>
        </p:nvSpPr>
        <p:spPr>
          <a:xfrm>
            <a:off x="304800" y="274638"/>
            <a:ext cx="5638800" cy="6327775"/>
          </a:xfrm>
        </p:spPr>
        <p:txBody>
          <a:bodyPr/>
          <a:lstStyle/>
          <a:p>
            <a:pPr eaLnBrk="1" hangingPunct="1"/>
            <a:r>
              <a:rPr lang="pl-PL" smtClean="0"/>
              <a:t>Dział informatyki zajmujący się </a:t>
            </a:r>
            <a:r>
              <a:rPr lang="pl-PL" b="1" smtClean="0"/>
              <a:t>przedstawianiem tego co rzeczywiste bądź wymyślone za pośrednictwem komputera</a:t>
            </a:r>
            <a:r>
              <a:rPr lang="pl-PL" smtClean="0"/>
              <a:t>.</a:t>
            </a:r>
          </a:p>
        </p:txBody>
      </p:sp>
      <p:graphicFrame>
        <p:nvGraphicFramePr>
          <p:cNvPr id="11" name="Diagram 10"/>
          <p:cNvGraphicFramePr/>
          <p:nvPr/>
        </p:nvGraphicFramePr>
        <p:xfrm>
          <a:off x="642910" y="2357430"/>
          <a:ext cx="5214974" cy="3817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rot="5400000">
            <a:off x="3371850" y="3200401"/>
            <a:ext cx="6308725" cy="457200"/>
          </a:xfrm>
        </p:spPr>
        <p:txBody>
          <a:bodyPr/>
          <a:lstStyle/>
          <a:p>
            <a:pPr>
              <a:defRPr/>
            </a:pPr>
            <a:endParaRPr lang="pl-PL"/>
          </a:p>
        </p:txBody>
      </p:sp>
      <p:sp>
        <p:nvSpPr>
          <p:cNvPr id="27651" name="Symbol zastępczy tekstu 2"/>
          <p:cNvSpPr>
            <a:spLocks noGrp="1"/>
          </p:cNvSpPr>
          <p:nvPr>
            <p:ph type="body" idx="2"/>
          </p:nvPr>
        </p:nvSpPr>
        <p:spPr>
          <a:xfrm>
            <a:off x="6811963" y="274638"/>
            <a:ext cx="1527175" cy="4983162"/>
          </a:xfrm>
        </p:spPr>
        <p:txBody>
          <a:bodyPr/>
          <a:lstStyle/>
          <a:p>
            <a:endParaRPr lang="pl-PL" smtClean="0"/>
          </a:p>
        </p:txBody>
      </p:sp>
      <p:sp>
        <p:nvSpPr>
          <p:cNvPr id="5" name="Rectangle 7"/>
          <p:cNvSpPr>
            <a:spLocks noChangeArrowheads="1"/>
          </p:cNvSpPr>
          <p:nvPr/>
        </p:nvSpPr>
        <p:spPr bwMode="auto">
          <a:xfrm>
            <a:off x="114300" y="404813"/>
            <a:ext cx="5826125" cy="3138487"/>
          </a:xfrm>
          <a:prstGeom prst="rect">
            <a:avLst/>
          </a:prstGeom>
          <a:noFill/>
          <a:ln w="9525">
            <a:noFill/>
            <a:miter lim="800000"/>
            <a:headEnd/>
            <a:tailEnd/>
          </a:ln>
          <a:effectLst/>
        </p:spPr>
        <p:txBody>
          <a:bodyPr>
            <a:spAutoFit/>
          </a:bodyPr>
          <a:lstStyle/>
          <a:p>
            <a:pPr algn="just">
              <a:defRPr/>
            </a:pPr>
            <a:r>
              <a:rPr lang="pl-PL" b="1" dirty="0">
                <a:solidFill>
                  <a:srgbClr val="FF0000"/>
                </a:solidFill>
                <a:effectLst>
                  <a:outerShdw blurRad="38100" dist="38100" dir="2700000" algn="tl">
                    <a:srgbClr val="C0C0C0"/>
                  </a:outerShdw>
                </a:effectLst>
                <a:cs typeface="Times New Roman" pitchFamily="18" charset="0"/>
              </a:rPr>
              <a:t>TIFF</a:t>
            </a:r>
            <a:r>
              <a:rPr lang="pl-PL" b="1" dirty="0">
                <a:solidFill>
                  <a:schemeClr val="tx1">
                    <a:lumMod val="95000"/>
                    <a:lumOff val="5000"/>
                  </a:schemeClr>
                </a:solidFill>
                <a:effectLst>
                  <a:outerShdw blurRad="38100" dist="38100" dir="2700000" algn="tl">
                    <a:srgbClr val="C0C0C0"/>
                  </a:outerShdw>
                </a:effectLst>
                <a:cs typeface="Times New Roman" pitchFamily="18" charset="0"/>
              </a:rPr>
              <a:t> </a:t>
            </a:r>
            <a:r>
              <a:rPr lang="pl-PL" b="1" dirty="0">
                <a:solidFill>
                  <a:schemeClr val="tx1">
                    <a:lumMod val="95000"/>
                    <a:lumOff val="5000"/>
                  </a:schemeClr>
                </a:solidFill>
                <a:effectLst>
                  <a:outerShdw blurRad="38100" dist="38100" dir="2700000" algn="tl">
                    <a:srgbClr val="C0C0C0"/>
                  </a:outerShdw>
                </a:effectLst>
              </a:rPr>
              <a:t>- </a:t>
            </a:r>
            <a:r>
              <a:rPr lang="pl-PL" b="1" dirty="0">
                <a:solidFill>
                  <a:schemeClr val="tx1">
                    <a:lumMod val="95000"/>
                    <a:lumOff val="5000"/>
                  </a:schemeClr>
                </a:solidFill>
                <a:effectLst>
                  <a:outerShdw blurRad="38100" dist="38100" dir="2700000" algn="tl">
                    <a:srgbClr val="C0C0C0"/>
                  </a:outerShdw>
                </a:effectLst>
                <a:cs typeface="Times New Roman" pitchFamily="18" charset="0"/>
              </a:rPr>
              <a:t>jest rodzajem bitmapy wykorzystującym ró</a:t>
            </a:r>
            <a:r>
              <a:rPr lang="pl-PL" b="1" dirty="0">
                <a:solidFill>
                  <a:schemeClr val="tx1">
                    <a:lumMod val="95000"/>
                    <a:lumOff val="5000"/>
                  </a:schemeClr>
                </a:solidFill>
                <a:effectLst>
                  <a:outerShdw blurRad="38100" dist="38100" dir="2700000" algn="tl">
                    <a:srgbClr val="C0C0C0"/>
                  </a:outerShdw>
                </a:effectLst>
              </a:rPr>
              <a:t>ż</a:t>
            </a:r>
            <a:r>
              <a:rPr lang="pl-PL" b="1" dirty="0">
                <a:solidFill>
                  <a:schemeClr val="tx1">
                    <a:lumMod val="95000"/>
                    <a:lumOff val="5000"/>
                  </a:schemeClr>
                </a:solidFill>
                <a:effectLst>
                  <a:outerShdw blurRad="38100" dist="38100" dir="2700000" algn="tl">
                    <a:srgbClr val="C0C0C0"/>
                  </a:outerShdw>
                </a:effectLst>
                <a:cs typeface="Times New Roman" pitchFamily="18" charset="0"/>
              </a:rPr>
              <a:t>ne metody kompresji; istnieje te</a:t>
            </a:r>
            <a:r>
              <a:rPr lang="pl-PL" b="1" dirty="0">
                <a:solidFill>
                  <a:schemeClr val="tx1">
                    <a:lumMod val="95000"/>
                    <a:lumOff val="5000"/>
                  </a:schemeClr>
                </a:solidFill>
                <a:effectLst>
                  <a:outerShdw blurRad="38100" dist="38100" dir="2700000" algn="tl">
                    <a:srgbClr val="C0C0C0"/>
                  </a:outerShdw>
                </a:effectLst>
              </a:rPr>
              <a:t>ż</a:t>
            </a:r>
            <a:r>
              <a:rPr lang="pl-PL" b="1" dirty="0">
                <a:solidFill>
                  <a:schemeClr val="tx1">
                    <a:lumMod val="95000"/>
                    <a:lumOff val="5000"/>
                  </a:schemeClr>
                </a:solidFill>
                <a:effectLst>
                  <a:outerShdw blurRad="38100" dist="38100" dir="2700000" algn="tl">
                    <a:srgbClr val="C0C0C0"/>
                  </a:outerShdw>
                </a:effectLst>
                <a:cs typeface="Times New Roman" pitchFamily="18" charset="0"/>
              </a:rPr>
              <a:t> mo</a:t>
            </a:r>
            <a:r>
              <a:rPr lang="pl-PL" b="1" dirty="0">
                <a:solidFill>
                  <a:schemeClr val="tx1">
                    <a:lumMod val="95000"/>
                    <a:lumOff val="5000"/>
                  </a:schemeClr>
                </a:solidFill>
                <a:effectLst>
                  <a:outerShdw blurRad="38100" dist="38100" dir="2700000" algn="tl">
                    <a:srgbClr val="C0C0C0"/>
                  </a:outerShdw>
                </a:effectLst>
              </a:rPr>
              <a:t>ż</a:t>
            </a:r>
            <a:r>
              <a:rPr lang="pl-PL" b="1" dirty="0">
                <a:solidFill>
                  <a:schemeClr val="tx1">
                    <a:lumMod val="95000"/>
                    <a:lumOff val="5000"/>
                  </a:schemeClr>
                </a:solidFill>
                <a:effectLst>
                  <a:outerShdw blurRad="38100" dist="38100" dir="2700000" algn="tl">
                    <a:srgbClr val="C0C0C0"/>
                  </a:outerShdw>
                </a:effectLst>
                <a:cs typeface="Times New Roman" pitchFamily="18" charset="0"/>
              </a:rPr>
              <a:t>liwo</a:t>
            </a:r>
            <a:r>
              <a:rPr lang="pl-PL" b="1" dirty="0">
                <a:solidFill>
                  <a:schemeClr val="tx1">
                    <a:lumMod val="95000"/>
                    <a:lumOff val="5000"/>
                  </a:schemeClr>
                </a:solidFill>
                <a:effectLst>
                  <a:outerShdw blurRad="38100" dist="38100" dir="2700000" algn="tl">
                    <a:srgbClr val="C0C0C0"/>
                  </a:outerShdw>
                </a:effectLst>
              </a:rPr>
              <a:t>ść</a:t>
            </a:r>
            <a:r>
              <a:rPr lang="pl-PL" b="1" dirty="0">
                <a:solidFill>
                  <a:schemeClr val="tx1">
                    <a:lumMod val="95000"/>
                    <a:lumOff val="5000"/>
                  </a:schemeClr>
                </a:solidFill>
                <a:effectLst>
                  <a:outerShdw blurRad="38100" dist="38100" dir="2700000" algn="tl">
                    <a:srgbClr val="C0C0C0"/>
                  </a:outerShdw>
                </a:effectLst>
                <a:cs typeface="Times New Roman" pitchFamily="18" charset="0"/>
              </a:rPr>
              <a:t> zapisu bez kompresji.</a:t>
            </a:r>
            <a:endParaRPr lang="pl-PL" b="1" dirty="0">
              <a:solidFill>
                <a:schemeClr val="tx1">
                  <a:lumMod val="95000"/>
                  <a:lumOff val="5000"/>
                </a:schemeClr>
              </a:solidFill>
              <a:effectLst>
                <a:outerShdw blurRad="38100" dist="38100" dir="2700000" algn="tl">
                  <a:srgbClr val="C0C0C0"/>
                </a:outerShdw>
              </a:effectLst>
            </a:endParaRPr>
          </a:p>
          <a:p>
            <a:pPr algn="just">
              <a:defRPr/>
            </a:pPr>
            <a:endParaRPr lang="pl-PL" b="1" dirty="0">
              <a:solidFill>
                <a:srgbClr val="FF0000"/>
              </a:solidFill>
              <a:effectLst>
                <a:outerShdw blurRad="38100" dist="38100" dir="2700000" algn="tl">
                  <a:srgbClr val="C0C0C0"/>
                </a:outerShdw>
              </a:effectLst>
            </a:endParaRPr>
          </a:p>
          <a:p>
            <a:pPr algn="just">
              <a:defRPr/>
            </a:pPr>
            <a:r>
              <a:rPr lang="pl-PL" b="1" dirty="0">
                <a:solidFill>
                  <a:srgbClr val="FF0000"/>
                </a:solidFill>
                <a:effectLst>
                  <a:outerShdw blurRad="38100" dist="38100" dir="2700000" algn="tl">
                    <a:srgbClr val="C0C0C0"/>
                  </a:outerShdw>
                </a:effectLst>
                <a:cs typeface="Times New Roman" pitchFamily="18" charset="0"/>
              </a:rPr>
              <a:t>TIFF </a:t>
            </a:r>
            <a:r>
              <a:rPr lang="pl-PL" b="1" dirty="0">
                <a:solidFill>
                  <a:schemeClr val="tx1">
                    <a:lumMod val="95000"/>
                    <a:lumOff val="5000"/>
                  </a:schemeClr>
                </a:solidFill>
                <a:effectLst>
                  <a:outerShdw blurRad="38100" dist="38100" dir="2700000" algn="tl">
                    <a:srgbClr val="C0C0C0"/>
                  </a:outerShdw>
                </a:effectLst>
                <a:cs typeface="Times New Roman" pitchFamily="18" charset="0"/>
              </a:rPr>
              <a:t>zapisuje 24-bitowy kolor.</a:t>
            </a:r>
            <a:endParaRPr lang="pl-PL" b="1" dirty="0">
              <a:solidFill>
                <a:schemeClr val="tx1">
                  <a:lumMod val="95000"/>
                  <a:lumOff val="5000"/>
                </a:schemeClr>
              </a:solidFill>
              <a:effectLst>
                <a:outerShdw blurRad="38100" dist="38100" dir="2700000" algn="tl">
                  <a:srgbClr val="C0C0C0"/>
                </a:outerShdw>
              </a:effectLst>
            </a:endParaRPr>
          </a:p>
          <a:p>
            <a:pPr algn="just">
              <a:defRPr/>
            </a:pPr>
            <a:endParaRPr lang="pl-PL" b="1" dirty="0">
              <a:solidFill>
                <a:schemeClr val="tx1">
                  <a:lumMod val="95000"/>
                  <a:lumOff val="5000"/>
                </a:schemeClr>
              </a:solidFill>
              <a:effectLst>
                <a:outerShdw blurRad="38100" dist="38100" dir="2700000" algn="tl">
                  <a:srgbClr val="C0C0C0"/>
                </a:outerShdw>
              </a:effectLst>
            </a:endParaRPr>
          </a:p>
          <a:p>
            <a:pPr algn="just">
              <a:defRPr/>
            </a:pPr>
            <a:r>
              <a:rPr lang="pl-PL" b="1" dirty="0">
                <a:solidFill>
                  <a:schemeClr val="tx1">
                    <a:lumMod val="95000"/>
                    <a:lumOff val="5000"/>
                  </a:schemeClr>
                </a:solidFill>
                <a:effectLst>
                  <a:outerShdw blurRad="38100" dist="38100" dir="2700000" algn="tl">
                    <a:srgbClr val="C0C0C0"/>
                  </a:outerShdw>
                </a:effectLst>
                <a:cs typeface="Times New Roman" pitchFamily="18" charset="0"/>
              </a:rPr>
              <a:t>Format ten został stworzony przez firmy </a:t>
            </a:r>
            <a:r>
              <a:rPr lang="pl-PL" b="1" dirty="0" err="1">
                <a:solidFill>
                  <a:schemeClr val="tx1">
                    <a:lumMod val="95000"/>
                    <a:lumOff val="5000"/>
                  </a:schemeClr>
                </a:solidFill>
                <a:effectLst>
                  <a:outerShdw blurRad="38100" dist="38100" dir="2700000" algn="tl">
                    <a:srgbClr val="C0C0C0"/>
                  </a:outerShdw>
                </a:effectLst>
                <a:cs typeface="Times New Roman" pitchFamily="18" charset="0"/>
              </a:rPr>
              <a:t>Aldus</a:t>
            </a:r>
            <a:r>
              <a:rPr lang="pl-PL" b="1" dirty="0">
                <a:solidFill>
                  <a:schemeClr val="tx1">
                    <a:lumMod val="95000"/>
                    <a:lumOff val="5000"/>
                  </a:schemeClr>
                </a:solidFill>
                <a:effectLst>
                  <a:outerShdw blurRad="38100" dist="38100" dir="2700000" algn="tl">
                    <a:srgbClr val="C0C0C0"/>
                  </a:outerShdw>
                </a:effectLst>
                <a:cs typeface="Times New Roman" pitchFamily="18" charset="0"/>
              </a:rPr>
              <a:t> i Microsoft, obecnie jego w</a:t>
            </a:r>
            <a:r>
              <a:rPr lang="pl-PL" b="1" dirty="0">
                <a:solidFill>
                  <a:schemeClr val="tx1">
                    <a:lumMod val="95000"/>
                    <a:lumOff val="5000"/>
                  </a:schemeClr>
                </a:solidFill>
                <a:effectLst>
                  <a:outerShdw blurRad="38100" dist="38100" dir="2700000" algn="tl">
                    <a:srgbClr val="C0C0C0"/>
                  </a:outerShdw>
                </a:effectLst>
              </a:rPr>
              <a:t>ł</a:t>
            </a:r>
            <a:r>
              <a:rPr lang="pl-PL" b="1" dirty="0">
                <a:solidFill>
                  <a:schemeClr val="tx1">
                    <a:lumMod val="95000"/>
                    <a:lumOff val="5000"/>
                  </a:schemeClr>
                </a:solidFill>
                <a:effectLst>
                  <a:outerShdw blurRad="38100" dist="38100" dir="2700000" algn="tl">
                    <a:srgbClr val="C0C0C0"/>
                  </a:outerShdw>
                </a:effectLst>
                <a:cs typeface="Times New Roman" pitchFamily="18" charset="0"/>
              </a:rPr>
              <a:t>a</a:t>
            </a:r>
            <a:r>
              <a:rPr lang="pl-PL" b="1" dirty="0">
                <a:solidFill>
                  <a:schemeClr val="tx1">
                    <a:lumMod val="95000"/>
                    <a:lumOff val="5000"/>
                  </a:schemeClr>
                </a:solidFill>
                <a:effectLst>
                  <a:outerShdw blurRad="38100" dist="38100" dir="2700000" algn="tl">
                    <a:srgbClr val="C0C0C0"/>
                  </a:outerShdw>
                </a:effectLst>
              </a:rPr>
              <a:t>ś</a:t>
            </a:r>
            <a:r>
              <a:rPr lang="pl-PL" b="1" dirty="0">
                <a:solidFill>
                  <a:schemeClr val="tx1">
                    <a:lumMod val="95000"/>
                    <a:lumOff val="5000"/>
                  </a:schemeClr>
                </a:solidFill>
                <a:effectLst>
                  <a:outerShdw blurRad="38100" dist="38100" dir="2700000" algn="tl">
                    <a:srgbClr val="C0C0C0"/>
                  </a:outerShdw>
                </a:effectLst>
                <a:cs typeface="Times New Roman" pitchFamily="18" charset="0"/>
              </a:rPr>
              <a:t>cicielem jest </a:t>
            </a:r>
            <a:r>
              <a:rPr lang="pl-PL" b="1" dirty="0" err="1">
                <a:solidFill>
                  <a:schemeClr val="tx1">
                    <a:lumMod val="95000"/>
                    <a:lumOff val="5000"/>
                  </a:schemeClr>
                </a:solidFill>
                <a:effectLst>
                  <a:outerShdw blurRad="38100" dist="38100" dir="2700000" algn="tl">
                    <a:srgbClr val="C0C0C0"/>
                  </a:outerShdw>
                </a:effectLst>
                <a:cs typeface="Times New Roman" pitchFamily="18" charset="0"/>
              </a:rPr>
              <a:t>Adobe</a:t>
            </a:r>
            <a:r>
              <a:rPr lang="pl-PL" b="1" dirty="0">
                <a:solidFill>
                  <a:schemeClr val="tx1">
                    <a:lumMod val="95000"/>
                    <a:lumOff val="5000"/>
                  </a:schemeClr>
                </a:solidFill>
                <a:effectLst>
                  <a:outerShdw blurRad="38100" dist="38100" dir="2700000" algn="tl">
                    <a:srgbClr val="C0C0C0"/>
                  </a:outerShdw>
                </a:effectLst>
                <a:cs typeface="Times New Roman" pitchFamily="18" charset="0"/>
              </a:rPr>
              <a:t> Systems. </a:t>
            </a:r>
            <a:endParaRPr lang="pl-PL" b="1" dirty="0">
              <a:solidFill>
                <a:schemeClr val="tx1">
                  <a:lumMod val="95000"/>
                  <a:lumOff val="5000"/>
                </a:schemeClr>
              </a:solidFill>
              <a:effectLst>
                <a:outerShdw blurRad="38100" dist="38100" dir="2700000" algn="tl">
                  <a:srgbClr val="C0C0C0"/>
                </a:outerShdw>
              </a:effectLst>
            </a:endParaRPr>
          </a:p>
          <a:p>
            <a:pPr algn="just">
              <a:defRPr/>
            </a:pPr>
            <a:endParaRPr lang="pl-PL" b="1" dirty="0">
              <a:solidFill>
                <a:schemeClr val="tx1">
                  <a:lumMod val="95000"/>
                  <a:lumOff val="5000"/>
                </a:schemeClr>
              </a:solidFill>
              <a:effectLst>
                <a:outerShdw blurRad="38100" dist="38100" dir="2700000" algn="tl">
                  <a:srgbClr val="C0C0C0"/>
                </a:outerShdw>
              </a:effectLst>
            </a:endParaRPr>
          </a:p>
          <a:p>
            <a:pPr algn="just">
              <a:defRPr/>
            </a:pPr>
            <a:r>
              <a:rPr lang="pl-PL" b="1" dirty="0">
                <a:solidFill>
                  <a:schemeClr val="tx1">
                    <a:lumMod val="95000"/>
                    <a:lumOff val="5000"/>
                  </a:schemeClr>
                </a:solidFill>
                <a:effectLst>
                  <a:outerShdw blurRad="38100" dist="38100" dir="2700000" algn="tl">
                    <a:srgbClr val="C0C0C0"/>
                  </a:outerShdw>
                </a:effectLst>
              </a:rPr>
              <a:t>T</a:t>
            </a:r>
            <a:r>
              <a:rPr lang="pl-PL" b="1" dirty="0">
                <a:solidFill>
                  <a:schemeClr val="tx1">
                    <a:lumMod val="95000"/>
                    <a:lumOff val="5000"/>
                  </a:schemeClr>
                </a:solidFill>
                <a:effectLst>
                  <a:outerShdw blurRad="38100" dist="38100" dir="2700000" algn="tl">
                    <a:srgbClr val="C0C0C0"/>
                  </a:outerShdw>
                </a:effectLst>
                <a:cs typeface="Times New Roman" pitchFamily="18" charset="0"/>
              </a:rPr>
              <a:t>en rodzaj plików ma rozszerzenia .</a:t>
            </a:r>
            <a:r>
              <a:rPr lang="pl-PL" b="1" dirty="0" err="1">
                <a:solidFill>
                  <a:schemeClr val="tx1">
                    <a:lumMod val="95000"/>
                    <a:lumOff val="5000"/>
                  </a:schemeClr>
                </a:solidFill>
                <a:effectLst>
                  <a:outerShdw blurRad="38100" dist="38100" dir="2700000" algn="tl">
                    <a:srgbClr val="C0C0C0"/>
                  </a:outerShdw>
                </a:effectLst>
                <a:cs typeface="Times New Roman" pitchFamily="18" charset="0"/>
              </a:rPr>
              <a:t>tif</a:t>
            </a:r>
            <a:r>
              <a:rPr lang="pl-PL" b="1" dirty="0">
                <a:solidFill>
                  <a:schemeClr val="tx1">
                    <a:lumMod val="95000"/>
                    <a:lumOff val="5000"/>
                  </a:schemeClr>
                </a:solidFill>
                <a:effectLst>
                  <a:outerShdw blurRad="38100" dist="38100" dir="2700000" algn="tl">
                    <a:srgbClr val="C0C0C0"/>
                  </a:outerShdw>
                </a:effectLst>
                <a:cs typeface="Times New Roman" pitchFamily="18" charset="0"/>
              </a:rPr>
              <a:t> lub .</a:t>
            </a:r>
            <a:r>
              <a:rPr lang="pl-PL" b="1" dirty="0" err="1">
                <a:solidFill>
                  <a:schemeClr val="tx1">
                    <a:lumMod val="95000"/>
                    <a:lumOff val="5000"/>
                  </a:schemeClr>
                </a:solidFill>
                <a:effectLst>
                  <a:outerShdw blurRad="38100" dist="38100" dir="2700000" algn="tl">
                    <a:srgbClr val="C0C0C0"/>
                  </a:outerShdw>
                </a:effectLst>
                <a:cs typeface="Times New Roman" pitchFamily="18" charset="0"/>
              </a:rPr>
              <a:t>tiff</a:t>
            </a:r>
            <a:endParaRPr lang="pl-PL" b="1" dirty="0">
              <a:solidFill>
                <a:schemeClr val="tx1">
                  <a:lumMod val="95000"/>
                  <a:lumOff val="5000"/>
                </a:schemeClr>
              </a:solidFill>
              <a:effectLst>
                <a:outerShdw blurRad="38100" dist="38100" dir="2700000" algn="tl">
                  <a:srgbClr val="C0C0C0"/>
                </a:outerShdw>
              </a:effectLst>
            </a:endParaRPr>
          </a:p>
        </p:txBody>
      </p:sp>
      <p:sp>
        <p:nvSpPr>
          <p:cNvPr id="6" name="Tytuł 7"/>
          <p:cNvSpPr txBox="1">
            <a:spLocks/>
          </p:cNvSpPr>
          <p:nvPr/>
        </p:nvSpPr>
        <p:spPr>
          <a:xfrm rot="5400000">
            <a:off x="4233862" y="3195638"/>
            <a:ext cx="6308725" cy="488950"/>
          </a:xfrm>
          <a:prstGeom prst="rect">
            <a:avLst/>
          </a:prstGeom>
        </p:spPr>
        <p:txBody>
          <a:bodyPr anchor="b"/>
          <a:lstStyle/>
          <a:p>
            <a:pPr algn="ctr" fontAlgn="auto">
              <a:spcAft>
                <a:spcPts val="0"/>
              </a:spcAft>
              <a:defRPr/>
            </a:pPr>
            <a:r>
              <a:rPr lang="pl-PL" sz="4400" b="1" cap="small" dirty="0" err="1">
                <a:solidFill>
                  <a:schemeClr val="accent2"/>
                </a:solidFill>
                <a:latin typeface="+mj-lt"/>
                <a:ea typeface="+mj-ea"/>
                <a:cs typeface="+mj-cs"/>
              </a:rPr>
              <a:t>Tiff</a:t>
            </a:r>
            <a:endParaRPr lang="pl-PL" sz="4400" b="1" cap="small" dirty="0">
              <a:solidFill>
                <a:schemeClr val="accent2"/>
              </a:solidFill>
              <a:latin typeface="+mj-lt"/>
              <a:ea typeface="+mj-ea"/>
              <a:cs typeface="+mj-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ChangeArrowheads="1"/>
          </p:cNvSpPr>
          <p:nvPr/>
        </p:nvSpPr>
        <p:spPr bwMode="auto">
          <a:xfrm>
            <a:off x="0" y="0"/>
            <a:ext cx="6084888" cy="2636838"/>
          </a:xfrm>
          <a:prstGeom prst="rect">
            <a:avLst/>
          </a:prstGeom>
          <a:noFill/>
          <a:ln w="9525">
            <a:noFill/>
            <a:miter lim="800000"/>
            <a:headEnd/>
            <a:tailEnd/>
          </a:ln>
          <a:effectLst/>
        </p:spPr>
        <p:txBody>
          <a:bodyPr>
            <a:spAutoFit/>
          </a:bodyPr>
          <a:lstStyle/>
          <a:p>
            <a:pPr algn="just">
              <a:defRPr/>
            </a:pPr>
            <a:r>
              <a:rPr lang="pl-PL" b="1" dirty="0">
                <a:solidFill>
                  <a:srgbClr val="FF0000"/>
                </a:solidFill>
                <a:effectLst>
                  <a:outerShdw blurRad="38100" dist="38100" dir="2700000" algn="tl">
                    <a:srgbClr val="C0C0C0"/>
                  </a:outerShdw>
                </a:effectLst>
                <a:cs typeface="Times New Roman" pitchFamily="18" charset="0"/>
              </a:rPr>
              <a:t>PCX</a:t>
            </a:r>
            <a:r>
              <a:rPr lang="pl-PL" b="1" dirty="0">
                <a:solidFill>
                  <a:schemeClr val="tx1">
                    <a:lumMod val="95000"/>
                    <a:lumOff val="5000"/>
                  </a:schemeClr>
                </a:solidFill>
                <a:effectLst>
                  <a:outerShdw blurRad="38100" dist="38100" dir="2700000" algn="tl">
                    <a:srgbClr val="C0C0C0"/>
                  </a:outerShdw>
                </a:effectLst>
                <a:cs typeface="Times New Roman" pitchFamily="18" charset="0"/>
              </a:rPr>
              <a:t> </a:t>
            </a:r>
            <a:r>
              <a:rPr lang="pl-PL" b="1" dirty="0">
                <a:solidFill>
                  <a:schemeClr val="tx1">
                    <a:lumMod val="95000"/>
                    <a:lumOff val="5000"/>
                  </a:schemeClr>
                </a:solidFill>
                <a:effectLst>
                  <a:outerShdw blurRad="38100" dist="38100" dir="2700000" algn="tl">
                    <a:srgbClr val="C0C0C0"/>
                  </a:outerShdw>
                </a:effectLst>
              </a:rPr>
              <a:t> - f</a:t>
            </a:r>
            <a:r>
              <a:rPr lang="pl-PL" b="1" dirty="0">
                <a:solidFill>
                  <a:schemeClr val="tx1">
                    <a:lumMod val="95000"/>
                    <a:lumOff val="5000"/>
                  </a:schemeClr>
                </a:solidFill>
                <a:effectLst>
                  <a:outerShdw blurRad="38100" dist="38100" dir="2700000" algn="tl">
                    <a:srgbClr val="C0C0C0"/>
                  </a:outerShdw>
                </a:effectLst>
                <a:cs typeface="Times New Roman" pitchFamily="18" charset="0"/>
              </a:rPr>
              <a:t>ormat zapisu plików graficznych opracowany na początku lat 80, gdy w użyciu były jeszcze karty graficzne CGA i </a:t>
            </a:r>
            <a:r>
              <a:rPr lang="pl-PL" b="1" dirty="0" err="1">
                <a:solidFill>
                  <a:schemeClr val="tx1">
                    <a:lumMod val="95000"/>
                    <a:lumOff val="5000"/>
                  </a:schemeClr>
                </a:solidFill>
                <a:effectLst>
                  <a:outerShdw blurRad="38100" dist="38100" dir="2700000" algn="tl">
                    <a:srgbClr val="C0C0C0"/>
                  </a:outerShdw>
                </a:effectLst>
                <a:cs typeface="Times New Roman" pitchFamily="18" charset="0"/>
              </a:rPr>
              <a:t>Hercules</a:t>
            </a:r>
            <a:r>
              <a:rPr lang="pl-PL" b="1" dirty="0">
                <a:solidFill>
                  <a:schemeClr val="tx1">
                    <a:lumMod val="95000"/>
                    <a:lumOff val="5000"/>
                  </a:schemeClr>
                </a:solidFill>
                <a:effectLst>
                  <a:outerShdw blurRad="38100" dist="38100" dir="2700000" algn="tl">
                    <a:srgbClr val="C0C0C0"/>
                  </a:outerShdw>
                </a:effectLst>
                <a:cs typeface="Times New Roman" pitchFamily="18" charset="0"/>
              </a:rPr>
              <a:t>.</a:t>
            </a:r>
            <a:endParaRPr lang="pl-PL" b="1" dirty="0">
              <a:solidFill>
                <a:schemeClr val="tx1">
                  <a:lumMod val="95000"/>
                  <a:lumOff val="5000"/>
                </a:schemeClr>
              </a:solidFill>
              <a:effectLst>
                <a:outerShdw blurRad="38100" dist="38100" dir="2700000" algn="tl">
                  <a:srgbClr val="C0C0C0"/>
                </a:outerShdw>
              </a:effectLst>
            </a:endParaRPr>
          </a:p>
          <a:p>
            <a:pPr algn="just">
              <a:defRPr/>
            </a:pPr>
            <a:endParaRPr lang="pl-PL" b="1" dirty="0">
              <a:solidFill>
                <a:schemeClr val="tx1">
                  <a:lumMod val="95000"/>
                  <a:lumOff val="5000"/>
                </a:schemeClr>
              </a:solidFill>
              <a:effectLst>
                <a:outerShdw blurRad="38100" dist="38100" dir="2700000" algn="tl">
                  <a:srgbClr val="C0C0C0"/>
                </a:outerShdw>
              </a:effectLst>
            </a:endParaRPr>
          </a:p>
          <a:p>
            <a:pPr algn="just">
              <a:defRPr/>
            </a:pPr>
            <a:r>
              <a:rPr lang="pl-PL" b="1" dirty="0">
                <a:solidFill>
                  <a:schemeClr val="tx1">
                    <a:lumMod val="95000"/>
                    <a:lumOff val="5000"/>
                  </a:schemeClr>
                </a:solidFill>
                <a:effectLst>
                  <a:outerShdw blurRad="38100" dist="38100" dir="2700000" algn="tl">
                    <a:srgbClr val="C0C0C0"/>
                  </a:outerShdw>
                </a:effectLst>
                <a:cs typeface="Times New Roman" pitchFamily="18" charset="0"/>
              </a:rPr>
              <a:t>Pó</a:t>
            </a:r>
            <a:r>
              <a:rPr lang="pl-PL" b="1" dirty="0">
                <a:solidFill>
                  <a:schemeClr val="tx1">
                    <a:lumMod val="95000"/>
                    <a:lumOff val="5000"/>
                  </a:schemeClr>
                </a:solidFill>
                <a:effectLst>
                  <a:outerShdw blurRad="38100" dist="38100" dir="2700000" algn="tl">
                    <a:srgbClr val="C0C0C0"/>
                  </a:outerShdw>
                </a:effectLst>
              </a:rPr>
              <a:t>ź</a:t>
            </a:r>
            <a:r>
              <a:rPr lang="pl-PL" b="1" dirty="0">
                <a:solidFill>
                  <a:schemeClr val="tx1">
                    <a:lumMod val="95000"/>
                    <a:lumOff val="5000"/>
                  </a:schemeClr>
                </a:solidFill>
                <a:effectLst>
                  <a:outerShdw blurRad="38100" dist="38100" dir="2700000" algn="tl">
                    <a:srgbClr val="C0C0C0"/>
                  </a:outerShdw>
                </a:effectLst>
                <a:cs typeface="Times New Roman" pitchFamily="18" charset="0"/>
              </a:rPr>
              <a:t>niej modyfikowany; obecnie zapisuje 24-bitowy kolor.</a:t>
            </a:r>
            <a:endParaRPr lang="pl-PL" b="1" dirty="0">
              <a:solidFill>
                <a:schemeClr val="tx1">
                  <a:lumMod val="95000"/>
                  <a:lumOff val="5000"/>
                </a:schemeClr>
              </a:solidFill>
              <a:effectLst>
                <a:outerShdw blurRad="38100" dist="38100" dir="2700000" algn="tl">
                  <a:srgbClr val="C0C0C0"/>
                </a:outerShdw>
              </a:effectLst>
            </a:endParaRPr>
          </a:p>
          <a:p>
            <a:pPr algn="just">
              <a:defRPr/>
            </a:pPr>
            <a:endParaRPr lang="pl-PL" b="1" dirty="0">
              <a:solidFill>
                <a:schemeClr val="tx1">
                  <a:lumMod val="95000"/>
                  <a:lumOff val="5000"/>
                </a:schemeClr>
              </a:solidFill>
              <a:effectLst>
                <a:outerShdw blurRad="38100" dist="38100" dir="2700000" algn="tl">
                  <a:srgbClr val="C0C0C0"/>
                </a:outerShdw>
              </a:effectLst>
            </a:endParaRPr>
          </a:p>
          <a:p>
            <a:pPr algn="just">
              <a:defRPr/>
            </a:pPr>
            <a:r>
              <a:rPr lang="pl-PL" b="1" dirty="0">
                <a:solidFill>
                  <a:schemeClr val="tx1">
                    <a:lumMod val="95000"/>
                    <a:lumOff val="5000"/>
                  </a:schemeClr>
                </a:solidFill>
                <a:effectLst>
                  <a:outerShdw blurRad="38100" dist="38100" dir="2700000" algn="tl">
                    <a:srgbClr val="C0C0C0"/>
                  </a:outerShdw>
                </a:effectLst>
                <a:cs typeface="Times New Roman" pitchFamily="18" charset="0"/>
              </a:rPr>
              <a:t>Pliki w tym formacie (rozszerzenie .</a:t>
            </a:r>
            <a:r>
              <a:rPr lang="pl-PL" b="1" dirty="0" err="1">
                <a:solidFill>
                  <a:schemeClr val="tx1">
                    <a:lumMod val="95000"/>
                    <a:lumOff val="5000"/>
                  </a:schemeClr>
                </a:solidFill>
                <a:effectLst>
                  <a:outerShdw blurRad="38100" dist="38100" dir="2700000" algn="tl">
                    <a:srgbClr val="C0C0C0"/>
                  </a:outerShdw>
                </a:effectLst>
                <a:cs typeface="Times New Roman" pitchFamily="18" charset="0"/>
              </a:rPr>
              <a:t>pcx</a:t>
            </a:r>
            <a:r>
              <a:rPr lang="pl-PL" b="1" dirty="0">
                <a:solidFill>
                  <a:schemeClr val="tx1">
                    <a:lumMod val="95000"/>
                    <a:lumOff val="5000"/>
                  </a:schemeClr>
                </a:solidFill>
                <a:effectLst>
                  <a:outerShdw blurRad="38100" dist="38100" dir="2700000" algn="tl">
                    <a:srgbClr val="C0C0C0"/>
                  </a:outerShdw>
                </a:effectLst>
                <a:cs typeface="Times New Roman" pitchFamily="18" charset="0"/>
              </a:rPr>
              <a:t>) nie s</a:t>
            </a:r>
            <a:r>
              <a:rPr lang="pl-PL" b="1" dirty="0">
                <a:solidFill>
                  <a:schemeClr val="tx1">
                    <a:lumMod val="95000"/>
                    <a:lumOff val="5000"/>
                  </a:schemeClr>
                </a:solidFill>
                <a:effectLst>
                  <a:outerShdw blurRad="38100" dist="38100" dir="2700000" algn="tl">
                    <a:srgbClr val="C0C0C0"/>
                  </a:outerShdw>
                </a:effectLst>
              </a:rPr>
              <a:t>ą</a:t>
            </a:r>
            <a:r>
              <a:rPr lang="pl-PL" b="1" dirty="0">
                <a:solidFill>
                  <a:schemeClr val="tx1">
                    <a:lumMod val="95000"/>
                    <a:lumOff val="5000"/>
                  </a:schemeClr>
                </a:solidFill>
                <a:effectLst>
                  <a:outerShdw blurRad="38100" dist="38100" dir="2700000" algn="tl">
                    <a:srgbClr val="C0C0C0"/>
                  </a:outerShdw>
                </a:effectLst>
                <a:cs typeface="Times New Roman" pitchFamily="18" charset="0"/>
              </a:rPr>
              <a:t> kompresowane.</a:t>
            </a:r>
            <a:r>
              <a:rPr lang="pl-PL" b="1" dirty="0">
                <a:solidFill>
                  <a:schemeClr val="tx1">
                    <a:lumMod val="95000"/>
                    <a:lumOff val="5000"/>
                  </a:schemeClr>
                </a:solidFill>
                <a:effectLst>
                  <a:outerShdw blurRad="38100" dist="38100" dir="2700000" algn="tl">
                    <a:srgbClr val="C0C0C0"/>
                  </a:outerShdw>
                </a:effectLst>
              </a:rPr>
              <a:t> </a:t>
            </a:r>
          </a:p>
        </p:txBody>
      </p:sp>
      <p:sp>
        <p:nvSpPr>
          <p:cNvPr id="6" name="Rectangle 7"/>
          <p:cNvSpPr>
            <a:spLocks noChangeArrowheads="1"/>
          </p:cNvSpPr>
          <p:nvPr/>
        </p:nvSpPr>
        <p:spPr bwMode="auto">
          <a:xfrm>
            <a:off x="0" y="2636838"/>
            <a:ext cx="6084888" cy="3416300"/>
          </a:xfrm>
          <a:prstGeom prst="rect">
            <a:avLst/>
          </a:prstGeom>
          <a:noFill/>
          <a:ln w="9525">
            <a:noFill/>
            <a:miter lim="800000"/>
            <a:headEnd/>
            <a:tailEnd/>
          </a:ln>
          <a:effectLst/>
        </p:spPr>
        <p:txBody>
          <a:bodyPr>
            <a:spAutoFit/>
          </a:bodyPr>
          <a:lstStyle/>
          <a:p>
            <a:pPr algn="just">
              <a:defRPr/>
            </a:pPr>
            <a:r>
              <a:rPr lang="pl-PL" b="1" dirty="0">
                <a:solidFill>
                  <a:srgbClr val="FF3300"/>
                </a:solidFill>
                <a:effectLst>
                  <a:outerShdw blurRad="38100" dist="38100" dir="2700000" algn="tl">
                    <a:srgbClr val="C0C0C0"/>
                  </a:outerShdw>
                </a:effectLst>
                <a:cs typeface="Times New Roman" pitchFamily="18" charset="0"/>
              </a:rPr>
              <a:t>WMF</a:t>
            </a:r>
            <a:r>
              <a:rPr lang="pl-PL" b="1" dirty="0">
                <a:solidFill>
                  <a:srgbClr val="006666"/>
                </a:solidFill>
                <a:effectLst>
                  <a:outerShdw blurRad="38100" dist="38100" dir="2700000" algn="tl">
                    <a:srgbClr val="C0C0C0"/>
                  </a:outerShdw>
                </a:effectLst>
                <a:cs typeface="Times New Roman" pitchFamily="18" charset="0"/>
              </a:rPr>
              <a:t> </a:t>
            </a:r>
            <a:r>
              <a:rPr lang="pl-PL" b="1" dirty="0">
                <a:solidFill>
                  <a:schemeClr val="tx1">
                    <a:lumMod val="95000"/>
                    <a:lumOff val="5000"/>
                  </a:schemeClr>
                </a:solidFill>
                <a:effectLst>
                  <a:outerShdw blurRad="38100" dist="38100" dir="2700000" algn="tl">
                    <a:srgbClr val="C0C0C0"/>
                  </a:outerShdw>
                </a:effectLst>
                <a:cs typeface="Times New Roman" pitchFamily="18" charset="0"/>
              </a:rPr>
              <a:t>– Windows Meta File – uniwersalny format zapisu wektorowego stosowany w MS Windows</a:t>
            </a:r>
            <a:r>
              <a:rPr lang="pl-PL" b="1" dirty="0">
                <a:solidFill>
                  <a:schemeClr val="tx1">
                    <a:lumMod val="95000"/>
                    <a:lumOff val="5000"/>
                  </a:schemeClr>
                </a:solidFill>
                <a:effectLst>
                  <a:outerShdw blurRad="38100" dist="38100" dir="2700000" algn="tl">
                    <a:srgbClr val="C0C0C0"/>
                  </a:outerShdw>
                </a:effectLst>
              </a:rPr>
              <a:t>;</a:t>
            </a:r>
          </a:p>
          <a:p>
            <a:pPr algn="just">
              <a:defRPr/>
            </a:pPr>
            <a:endParaRPr lang="pl-PL" b="1" dirty="0">
              <a:solidFill>
                <a:srgbClr val="006666"/>
              </a:solidFill>
              <a:effectLst>
                <a:outerShdw blurRad="38100" dist="38100" dir="2700000" algn="tl">
                  <a:srgbClr val="C0C0C0"/>
                </a:outerShdw>
              </a:effectLst>
            </a:endParaRPr>
          </a:p>
          <a:p>
            <a:pPr algn="just">
              <a:defRPr/>
            </a:pPr>
            <a:r>
              <a:rPr lang="pl-PL" b="1" dirty="0">
                <a:solidFill>
                  <a:srgbClr val="FF3300"/>
                </a:solidFill>
                <a:effectLst>
                  <a:outerShdw blurRad="38100" dist="38100" dir="2700000" algn="tl">
                    <a:srgbClr val="C0C0C0"/>
                  </a:outerShdw>
                </a:effectLst>
                <a:cs typeface="Times New Roman" pitchFamily="18" charset="0"/>
              </a:rPr>
              <a:t>CDR</a:t>
            </a:r>
            <a:r>
              <a:rPr lang="pl-PL" b="1" dirty="0">
                <a:solidFill>
                  <a:srgbClr val="006666"/>
                </a:solidFill>
                <a:effectLst>
                  <a:outerShdw blurRad="38100" dist="38100" dir="2700000" algn="tl">
                    <a:srgbClr val="C0C0C0"/>
                  </a:outerShdw>
                </a:effectLst>
                <a:cs typeface="Times New Roman" pitchFamily="18" charset="0"/>
              </a:rPr>
              <a:t> </a:t>
            </a:r>
            <a:r>
              <a:rPr lang="pl-PL" b="1" dirty="0">
                <a:solidFill>
                  <a:schemeClr val="tx1">
                    <a:lumMod val="95000"/>
                    <a:lumOff val="5000"/>
                  </a:schemeClr>
                </a:solidFill>
                <a:effectLst>
                  <a:outerShdw blurRad="38100" dist="38100" dir="2700000" algn="tl">
                    <a:srgbClr val="C0C0C0"/>
                  </a:outerShdw>
                </a:effectLst>
                <a:cs typeface="Times New Roman" pitchFamily="18" charset="0"/>
              </a:rPr>
              <a:t>– format stosowany przez aplikacje firmy </a:t>
            </a:r>
            <a:r>
              <a:rPr lang="pl-PL" b="1" dirty="0" err="1">
                <a:solidFill>
                  <a:schemeClr val="tx1">
                    <a:lumMod val="95000"/>
                    <a:lumOff val="5000"/>
                  </a:schemeClr>
                </a:solidFill>
                <a:effectLst>
                  <a:outerShdw blurRad="38100" dist="38100" dir="2700000" algn="tl">
                    <a:srgbClr val="C0C0C0"/>
                  </a:outerShdw>
                </a:effectLst>
                <a:cs typeface="Times New Roman" pitchFamily="18" charset="0"/>
              </a:rPr>
              <a:t>Autodesk</a:t>
            </a:r>
            <a:r>
              <a:rPr lang="pl-PL" b="1" dirty="0">
                <a:solidFill>
                  <a:schemeClr val="tx1">
                    <a:lumMod val="95000"/>
                    <a:lumOff val="5000"/>
                  </a:schemeClr>
                </a:solidFill>
                <a:effectLst>
                  <a:outerShdw blurRad="38100" dist="38100" dir="2700000" algn="tl">
                    <a:srgbClr val="C0C0C0"/>
                  </a:outerShdw>
                </a:effectLst>
                <a:cs typeface="Times New Roman" pitchFamily="18" charset="0"/>
              </a:rPr>
              <a:t>: </a:t>
            </a:r>
            <a:r>
              <a:rPr lang="pl-PL" b="1" dirty="0" err="1">
                <a:solidFill>
                  <a:schemeClr val="tx1">
                    <a:lumMod val="95000"/>
                    <a:lumOff val="5000"/>
                  </a:schemeClr>
                </a:solidFill>
                <a:effectLst>
                  <a:outerShdw blurRad="38100" dist="38100" dir="2700000" algn="tl">
                    <a:srgbClr val="C0C0C0"/>
                  </a:outerShdw>
                </a:effectLst>
                <a:cs typeface="Times New Roman" pitchFamily="18" charset="0"/>
              </a:rPr>
              <a:t>AutoCAD</a:t>
            </a:r>
            <a:r>
              <a:rPr lang="pl-PL" b="1" dirty="0">
                <a:solidFill>
                  <a:schemeClr val="tx1">
                    <a:lumMod val="95000"/>
                    <a:lumOff val="5000"/>
                  </a:schemeClr>
                </a:solidFill>
                <a:effectLst>
                  <a:outerShdw blurRad="38100" dist="38100" dir="2700000" algn="tl">
                    <a:srgbClr val="C0C0C0"/>
                  </a:outerShdw>
                </a:effectLst>
                <a:cs typeface="Times New Roman" pitchFamily="18" charset="0"/>
              </a:rPr>
              <a:t> i in., standard przemysłowy</a:t>
            </a:r>
            <a:r>
              <a:rPr lang="pl-PL" b="1" dirty="0">
                <a:solidFill>
                  <a:schemeClr val="tx1">
                    <a:lumMod val="95000"/>
                    <a:lumOff val="5000"/>
                  </a:schemeClr>
                </a:solidFill>
                <a:effectLst>
                  <a:outerShdw blurRad="38100" dist="38100" dir="2700000" algn="tl">
                    <a:srgbClr val="C0C0C0"/>
                  </a:outerShdw>
                </a:effectLst>
              </a:rPr>
              <a:t>;</a:t>
            </a:r>
          </a:p>
          <a:p>
            <a:pPr algn="just">
              <a:defRPr/>
            </a:pPr>
            <a:endParaRPr lang="pl-PL" b="1" dirty="0">
              <a:solidFill>
                <a:srgbClr val="006666"/>
              </a:solidFill>
              <a:effectLst>
                <a:outerShdw blurRad="38100" dist="38100" dir="2700000" algn="tl">
                  <a:srgbClr val="C0C0C0"/>
                </a:outerShdw>
              </a:effectLst>
            </a:endParaRPr>
          </a:p>
          <a:p>
            <a:pPr algn="just">
              <a:defRPr/>
            </a:pPr>
            <a:r>
              <a:rPr lang="pl-PL" b="1" dirty="0">
                <a:solidFill>
                  <a:srgbClr val="FF3300"/>
                </a:solidFill>
                <a:effectLst>
                  <a:outerShdw blurRad="38100" dist="38100" dir="2700000" algn="tl">
                    <a:srgbClr val="C0C0C0"/>
                  </a:outerShdw>
                </a:effectLst>
                <a:cs typeface="Times New Roman" pitchFamily="18" charset="0"/>
              </a:rPr>
              <a:t>EPS, PS</a:t>
            </a:r>
            <a:r>
              <a:rPr lang="pl-PL" b="1" dirty="0">
                <a:solidFill>
                  <a:srgbClr val="006666"/>
                </a:solidFill>
                <a:effectLst>
                  <a:outerShdw blurRad="38100" dist="38100" dir="2700000" algn="tl">
                    <a:srgbClr val="C0C0C0"/>
                  </a:outerShdw>
                </a:effectLst>
                <a:cs typeface="Times New Roman" pitchFamily="18" charset="0"/>
              </a:rPr>
              <a:t> </a:t>
            </a:r>
            <a:r>
              <a:rPr lang="pl-PL" b="1" dirty="0">
                <a:solidFill>
                  <a:schemeClr val="tx1">
                    <a:lumMod val="95000"/>
                    <a:lumOff val="5000"/>
                  </a:schemeClr>
                </a:solidFill>
                <a:effectLst>
                  <a:outerShdw blurRad="38100" dist="38100" dir="2700000" algn="tl">
                    <a:srgbClr val="C0C0C0"/>
                  </a:outerShdw>
                </a:effectLst>
                <a:cs typeface="Times New Roman" pitchFamily="18" charset="0"/>
              </a:rPr>
              <a:t>– (</a:t>
            </a:r>
            <a:r>
              <a:rPr lang="pl-PL" b="1" dirty="0" err="1">
                <a:solidFill>
                  <a:schemeClr val="tx1">
                    <a:lumMod val="95000"/>
                    <a:lumOff val="5000"/>
                  </a:schemeClr>
                </a:solidFill>
                <a:effectLst>
                  <a:outerShdw blurRad="38100" dist="38100" dir="2700000" algn="tl">
                    <a:srgbClr val="C0C0C0"/>
                  </a:outerShdw>
                </a:effectLst>
                <a:cs typeface="Times New Roman" pitchFamily="18" charset="0"/>
              </a:rPr>
              <a:t>Encapsulated</a:t>
            </a:r>
            <a:r>
              <a:rPr lang="pl-PL" b="1" dirty="0">
                <a:solidFill>
                  <a:schemeClr val="tx1">
                    <a:lumMod val="95000"/>
                    <a:lumOff val="5000"/>
                  </a:schemeClr>
                </a:solidFill>
                <a:effectLst>
                  <a:outerShdw blurRad="38100" dist="38100" dir="2700000" algn="tl">
                    <a:srgbClr val="C0C0C0"/>
                  </a:outerShdw>
                </a:effectLst>
                <a:cs typeface="Times New Roman" pitchFamily="18" charset="0"/>
              </a:rPr>
              <a:t>) </a:t>
            </a:r>
            <a:r>
              <a:rPr lang="pl-PL" b="1" dirty="0" err="1">
                <a:solidFill>
                  <a:schemeClr val="tx1">
                    <a:lumMod val="95000"/>
                    <a:lumOff val="5000"/>
                  </a:schemeClr>
                </a:solidFill>
                <a:effectLst>
                  <a:outerShdw blurRad="38100" dist="38100" dir="2700000" algn="tl">
                    <a:srgbClr val="C0C0C0"/>
                  </a:outerShdw>
                </a:effectLst>
                <a:cs typeface="Times New Roman" pitchFamily="18" charset="0"/>
              </a:rPr>
              <a:t>PostScript</a:t>
            </a:r>
            <a:r>
              <a:rPr lang="pl-PL" b="1" dirty="0">
                <a:solidFill>
                  <a:schemeClr val="tx1">
                    <a:lumMod val="95000"/>
                    <a:lumOff val="5000"/>
                  </a:schemeClr>
                </a:solidFill>
                <a:effectLst>
                  <a:outerShdw blurRad="38100" dist="38100" dir="2700000" algn="tl">
                    <a:srgbClr val="C0C0C0"/>
                  </a:outerShdw>
                </a:effectLst>
                <a:cs typeface="Times New Roman" pitchFamily="18" charset="0"/>
              </a:rPr>
              <a:t> – w</a:t>
            </a:r>
            <a:r>
              <a:rPr lang="pl-PL" b="1" dirty="0">
                <a:solidFill>
                  <a:schemeClr val="tx1">
                    <a:lumMod val="95000"/>
                    <a:lumOff val="5000"/>
                  </a:schemeClr>
                </a:solidFill>
                <a:effectLst>
                  <a:outerShdw blurRad="38100" dist="38100" dir="2700000" algn="tl">
                    <a:srgbClr val="C0C0C0"/>
                  </a:outerShdw>
                </a:effectLst>
              </a:rPr>
              <a:t>ł</a:t>
            </a:r>
            <a:r>
              <a:rPr lang="pl-PL" b="1" dirty="0">
                <a:solidFill>
                  <a:schemeClr val="tx1">
                    <a:lumMod val="95000"/>
                    <a:lumOff val="5000"/>
                  </a:schemeClr>
                </a:solidFill>
                <a:effectLst>
                  <a:outerShdw blurRad="38100" dist="38100" dir="2700000" algn="tl">
                    <a:srgbClr val="C0C0C0"/>
                  </a:outerShdw>
                </a:effectLst>
                <a:cs typeface="Times New Roman" pitchFamily="18" charset="0"/>
              </a:rPr>
              <a:t>a</a:t>
            </a:r>
            <a:r>
              <a:rPr lang="pl-PL" b="1" dirty="0">
                <a:solidFill>
                  <a:schemeClr val="tx1">
                    <a:lumMod val="95000"/>
                    <a:lumOff val="5000"/>
                  </a:schemeClr>
                </a:solidFill>
                <a:effectLst>
                  <a:outerShdw blurRad="38100" dist="38100" dir="2700000" algn="tl">
                    <a:srgbClr val="C0C0C0"/>
                  </a:outerShdw>
                </a:effectLst>
              </a:rPr>
              <a:t>ś</a:t>
            </a:r>
            <a:r>
              <a:rPr lang="pl-PL" b="1" dirty="0">
                <a:solidFill>
                  <a:schemeClr val="tx1">
                    <a:lumMod val="95000"/>
                    <a:lumOff val="5000"/>
                  </a:schemeClr>
                </a:solidFill>
                <a:effectLst>
                  <a:outerShdw blurRad="38100" dist="38100" dir="2700000" algn="tl">
                    <a:srgbClr val="C0C0C0"/>
                  </a:outerShdw>
                </a:effectLst>
                <a:cs typeface="Times New Roman" pitchFamily="18" charset="0"/>
              </a:rPr>
              <a:t>ciwie j</a:t>
            </a:r>
            <a:r>
              <a:rPr lang="pl-PL" b="1" dirty="0">
                <a:solidFill>
                  <a:schemeClr val="tx1">
                    <a:lumMod val="95000"/>
                    <a:lumOff val="5000"/>
                  </a:schemeClr>
                </a:solidFill>
                <a:effectLst>
                  <a:outerShdw blurRad="38100" dist="38100" dir="2700000" algn="tl">
                    <a:srgbClr val="C0C0C0"/>
                  </a:outerShdw>
                </a:effectLst>
              </a:rPr>
              <a:t>ę</a:t>
            </a:r>
            <a:r>
              <a:rPr lang="pl-PL" b="1" dirty="0">
                <a:solidFill>
                  <a:schemeClr val="tx1">
                    <a:lumMod val="95000"/>
                    <a:lumOff val="5000"/>
                  </a:schemeClr>
                </a:solidFill>
                <a:effectLst>
                  <a:outerShdw blurRad="38100" dist="38100" dir="2700000" algn="tl">
                    <a:srgbClr val="C0C0C0"/>
                  </a:outerShdw>
                </a:effectLst>
                <a:cs typeface="Times New Roman" pitchFamily="18" charset="0"/>
              </a:rPr>
              <a:t>zyk opisu (wygl</a:t>
            </a:r>
            <a:r>
              <a:rPr lang="pl-PL" b="1" dirty="0">
                <a:solidFill>
                  <a:schemeClr val="tx1">
                    <a:lumMod val="95000"/>
                    <a:lumOff val="5000"/>
                  </a:schemeClr>
                </a:solidFill>
                <a:effectLst>
                  <a:outerShdw blurRad="38100" dist="38100" dir="2700000" algn="tl">
                    <a:srgbClr val="C0C0C0"/>
                  </a:outerShdw>
                </a:effectLst>
              </a:rPr>
              <a:t>ą</a:t>
            </a:r>
            <a:r>
              <a:rPr lang="pl-PL" b="1" dirty="0">
                <a:solidFill>
                  <a:schemeClr val="tx1">
                    <a:lumMod val="95000"/>
                    <a:lumOff val="5000"/>
                  </a:schemeClr>
                </a:solidFill>
                <a:effectLst>
                  <a:outerShdw blurRad="38100" dist="38100" dir="2700000" algn="tl">
                    <a:srgbClr val="C0C0C0"/>
                  </a:outerShdw>
                </a:effectLst>
                <a:cs typeface="Times New Roman" pitchFamily="18" charset="0"/>
              </a:rPr>
              <a:t>du) stron, opracowany przez firm</a:t>
            </a:r>
            <a:r>
              <a:rPr lang="pl-PL" b="1" dirty="0">
                <a:solidFill>
                  <a:schemeClr val="tx1">
                    <a:lumMod val="95000"/>
                    <a:lumOff val="5000"/>
                  </a:schemeClr>
                </a:solidFill>
                <a:effectLst>
                  <a:outerShdw blurRad="38100" dist="38100" dir="2700000" algn="tl">
                    <a:srgbClr val="C0C0C0"/>
                  </a:outerShdw>
                </a:effectLst>
              </a:rPr>
              <a:t>ę</a:t>
            </a:r>
            <a:r>
              <a:rPr lang="pl-PL" b="1" dirty="0">
                <a:solidFill>
                  <a:schemeClr val="tx1">
                    <a:lumMod val="95000"/>
                    <a:lumOff val="5000"/>
                  </a:schemeClr>
                </a:solidFill>
                <a:effectLst>
                  <a:outerShdw blurRad="38100" dist="38100" dir="2700000" algn="tl">
                    <a:srgbClr val="C0C0C0"/>
                  </a:outerShdw>
                </a:effectLst>
                <a:cs typeface="Times New Roman" pitchFamily="18" charset="0"/>
              </a:rPr>
              <a:t> </a:t>
            </a:r>
            <a:r>
              <a:rPr lang="pl-PL" b="1" dirty="0" err="1">
                <a:solidFill>
                  <a:schemeClr val="tx1">
                    <a:lumMod val="95000"/>
                    <a:lumOff val="5000"/>
                  </a:schemeClr>
                </a:solidFill>
                <a:effectLst>
                  <a:outerShdw blurRad="38100" dist="38100" dir="2700000" algn="tl">
                    <a:srgbClr val="C0C0C0"/>
                  </a:outerShdw>
                </a:effectLst>
                <a:cs typeface="Times New Roman" pitchFamily="18" charset="0"/>
              </a:rPr>
              <a:t>Adobe</a:t>
            </a:r>
            <a:r>
              <a:rPr lang="pl-PL" b="1" dirty="0">
                <a:solidFill>
                  <a:schemeClr val="tx1">
                    <a:lumMod val="95000"/>
                    <a:lumOff val="5000"/>
                  </a:schemeClr>
                </a:solidFill>
                <a:effectLst>
                  <a:outerShdw blurRad="38100" dist="38100" dir="2700000" algn="tl">
                    <a:srgbClr val="C0C0C0"/>
                  </a:outerShdw>
                </a:effectLst>
                <a:cs typeface="Times New Roman" pitchFamily="18" charset="0"/>
              </a:rPr>
              <a:t>, stosowany w zapisie dla celów poligraficznych, obsługiwany sprz</a:t>
            </a:r>
            <a:r>
              <a:rPr lang="pl-PL" b="1" dirty="0">
                <a:solidFill>
                  <a:schemeClr val="tx1">
                    <a:lumMod val="95000"/>
                    <a:lumOff val="5000"/>
                  </a:schemeClr>
                </a:solidFill>
                <a:effectLst>
                  <a:outerShdw blurRad="38100" dist="38100" dir="2700000" algn="tl">
                    <a:srgbClr val="C0C0C0"/>
                  </a:outerShdw>
                </a:effectLst>
              </a:rPr>
              <a:t>ę</a:t>
            </a:r>
            <a:r>
              <a:rPr lang="pl-PL" b="1" dirty="0">
                <a:solidFill>
                  <a:schemeClr val="tx1">
                    <a:lumMod val="95000"/>
                    <a:lumOff val="5000"/>
                  </a:schemeClr>
                </a:solidFill>
                <a:effectLst>
                  <a:outerShdw blurRad="38100" dist="38100" dir="2700000" algn="tl">
                    <a:srgbClr val="C0C0C0"/>
                  </a:outerShdw>
                </a:effectLst>
                <a:cs typeface="Times New Roman" pitchFamily="18" charset="0"/>
              </a:rPr>
              <a:t>towo przez wiele rodzajów drukarek i profesjonalnych systemów drukowania</a:t>
            </a:r>
            <a:r>
              <a:rPr lang="pl-PL" b="1" dirty="0">
                <a:solidFill>
                  <a:schemeClr val="tx1">
                    <a:lumMod val="95000"/>
                    <a:lumOff val="5000"/>
                  </a:schemeClr>
                </a:solidFill>
                <a:effectLst>
                  <a:outerShdw blurRad="38100" dist="38100" dir="2700000" algn="tl">
                    <a:srgbClr val="C0C0C0"/>
                  </a:outerShdw>
                </a:effectLst>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7"/>
          <p:cNvSpPr>
            <a:spLocks noGrp="1"/>
          </p:cNvSpPr>
          <p:nvPr>
            <p:ph type="title"/>
          </p:nvPr>
        </p:nvSpPr>
        <p:spPr>
          <a:xfrm rot="5400000">
            <a:off x="4519612" y="3459163"/>
            <a:ext cx="6308725" cy="488950"/>
          </a:xfrm>
        </p:spPr>
        <p:txBody>
          <a:bodyPr>
            <a:noAutofit/>
          </a:bodyPr>
          <a:lstStyle/>
          <a:p>
            <a:pPr eaLnBrk="1" fontAlgn="auto" hangingPunct="1">
              <a:spcAft>
                <a:spcPts val="0"/>
              </a:spcAft>
              <a:defRPr/>
            </a:pPr>
            <a:r>
              <a:rPr lang="pl-PL" sz="3600" dirty="0" smtClean="0"/>
              <a:t>piksel</a:t>
            </a:r>
            <a:endParaRPr lang="pl-PL" sz="3600" dirty="0"/>
          </a:p>
        </p:txBody>
      </p:sp>
      <p:sp>
        <p:nvSpPr>
          <p:cNvPr id="11267" name="Symbol zastępczy zawartości 8"/>
          <p:cNvSpPr>
            <a:spLocks noGrp="1"/>
          </p:cNvSpPr>
          <p:nvPr>
            <p:ph sz="quarter" idx="1"/>
          </p:nvPr>
        </p:nvSpPr>
        <p:spPr>
          <a:xfrm>
            <a:off x="304800" y="274638"/>
            <a:ext cx="5638800" cy="6327775"/>
          </a:xfrm>
        </p:spPr>
        <p:txBody>
          <a:bodyPr/>
          <a:lstStyle/>
          <a:p>
            <a:pPr eaLnBrk="1" hangingPunct="1"/>
            <a:r>
              <a:rPr lang="pl-PL" smtClean="0"/>
              <a:t>Najmniejszy </a:t>
            </a:r>
            <a:r>
              <a:rPr lang="pl-PL" b="1" smtClean="0"/>
              <a:t>punkt</a:t>
            </a:r>
            <a:r>
              <a:rPr lang="pl-PL" smtClean="0"/>
              <a:t> ekranu lub obrazu.</a:t>
            </a:r>
          </a:p>
          <a:p>
            <a:pPr eaLnBrk="1" hangingPunct="1"/>
            <a:r>
              <a:rPr lang="pl-PL" smtClean="0"/>
              <a:t>Słowo powstałe jako zlepek angielskich </a:t>
            </a:r>
            <a:r>
              <a:rPr lang="pl-PL" i="1" smtClean="0"/>
              <a:t>picture </a:t>
            </a:r>
            <a:r>
              <a:rPr lang="pl-PL" smtClean="0"/>
              <a:t>oraz </a:t>
            </a:r>
            <a:r>
              <a:rPr lang="pl-PL" i="1" smtClean="0"/>
              <a:t>element: </a:t>
            </a:r>
            <a:r>
              <a:rPr lang="pl-PL" b="1" i="1" smtClean="0">
                <a:solidFill>
                  <a:srgbClr val="FF0000"/>
                </a:solidFill>
              </a:rPr>
              <a:t>pixel</a:t>
            </a:r>
            <a:r>
              <a:rPr lang="pl-PL" smtClean="0"/>
              <a:t>.</a:t>
            </a:r>
            <a:endParaRPr lang="pl-PL" b="1" smtClean="0"/>
          </a:p>
          <a:p>
            <a:pPr eaLnBrk="1" hangingPunct="1"/>
            <a:endParaRPr lang="pl-PL" smtClean="0"/>
          </a:p>
          <a:p>
            <a:pPr eaLnBrk="1" hangingPunct="1"/>
            <a:endParaRPr lang="pl-PL" smtClean="0"/>
          </a:p>
        </p:txBody>
      </p:sp>
      <p:pic>
        <p:nvPicPr>
          <p:cNvPr id="11268" name="Picture 2" descr="Opis punktowy obrazu"/>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2875" y="2857500"/>
            <a:ext cx="5986463" cy="3571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Rozmiar: 34363 bajtów]"/>
          <p:cNvPicPr>
            <a:picLocks noChangeAspect="1" noChangeArrowheads="1"/>
          </p:cNvPicPr>
          <p:nvPr/>
        </p:nvPicPr>
        <p:blipFill>
          <a:blip r:embed="rId2" cstate="print">
            <a:lum bright="40000" contrast="-20000"/>
          </a:blip>
          <a:srcRect/>
          <a:stretch>
            <a:fillRect/>
          </a:stretch>
        </p:blipFill>
        <p:spPr bwMode="auto">
          <a:xfrm>
            <a:off x="571500" y="4572000"/>
            <a:ext cx="4610100" cy="2062163"/>
          </a:xfrm>
          <a:prstGeom prst="rect">
            <a:avLst/>
          </a:prstGeom>
          <a:noFill/>
          <a:ln w="9525">
            <a:noFill/>
            <a:miter lim="800000"/>
            <a:headEnd/>
            <a:tailEnd/>
          </a:ln>
        </p:spPr>
      </p:pic>
      <p:pic>
        <p:nvPicPr>
          <p:cNvPr id="12" name="Obraz 11" descr="HPIM4448 (Small).jpg"/>
          <p:cNvPicPr>
            <a:picLocks noChangeAspect="1"/>
          </p:cNvPicPr>
          <p:nvPr/>
        </p:nvPicPr>
        <p:blipFill>
          <a:blip r:embed="rId3" cstate="print">
            <a:lum bright="30000" contrast="-20000"/>
          </a:blip>
          <a:srcRect t="6250" b="12500"/>
          <a:stretch>
            <a:fillRect/>
          </a:stretch>
        </p:blipFill>
        <p:spPr>
          <a:xfrm>
            <a:off x="3500430" y="0"/>
            <a:ext cx="2571768" cy="2786082"/>
          </a:xfrm>
          <a:prstGeom prst="snip2Diag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63500"/>
          </a:effectLst>
          <a:scene3d>
            <a:camera prst="perspectiveRelaxedModerately"/>
            <a:lightRig rig="twoPt" dir="t">
              <a:rot lat="0" lon="0" rev="7200000"/>
            </a:lightRig>
          </a:scene3d>
          <a:sp3d>
            <a:bevelT w="25400" h="19050"/>
            <a:contourClr>
              <a:srgbClr val="FFFFFF"/>
            </a:contourClr>
          </a:sp3d>
        </p:spPr>
      </p:pic>
      <p:sp>
        <p:nvSpPr>
          <p:cNvPr id="8" name="Tytuł 7"/>
          <p:cNvSpPr>
            <a:spLocks noGrp="1"/>
          </p:cNvSpPr>
          <p:nvPr>
            <p:ph type="title"/>
          </p:nvPr>
        </p:nvSpPr>
        <p:spPr>
          <a:xfrm rot="5400000">
            <a:off x="4090987" y="3124201"/>
            <a:ext cx="6308725" cy="488950"/>
          </a:xfrm>
        </p:spPr>
        <p:txBody>
          <a:bodyPr>
            <a:noAutofit/>
          </a:bodyPr>
          <a:lstStyle/>
          <a:p>
            <a:pPr eaLnBrk="1" fontAlgn="auto" hangingPunct="1">
              <a:spcAft>
                <a:spcPts val="0"/>
              </a:spcAft>
              <a:defRPr/>
            </a:pPr>
            <a:r>
              <a:rPr lang="pl-PL" sz="3600" dirty="0" smtClean="0"/>
              <a:t>Grafika rastrowa</a:t>
            </a:r>
            <a:endParaRPr lang="pl-PL" sz="3600" dirty="0"/>
          </a:p>
        </p:txBody>
      </p:sp>
      <p:sp>
        <p:nvSpPr>
          <p:cNvPr id="12293" name="Symbol zastępczy zawartości 8"/>
          <p:cNvSpPr>
            <a:spLocks noGrp="1"/>
          </p:cNvSpPr>
          <p:nvPr>
            <p:ph sz="quarter" idx="1"/>
          </p:nvPr>
        </p:nvSpPr>
        <p:spPr>
          <a:xfrm>
            <a:off x="304800" y="274638"/>
            <a:ext cx="5638800" cy="3440112"/>
          </a:xfrm>
        </p:spPr>
        <p:txBody>
          <a:bodyPr/>
          <a:lstStyle/>
          <a:p>
            <a:pPr eaLnBrk="1" hangingPunct="1"/>
            <a:r>
              <a:rPr lang="pl-PL" smtClean="0"/>
              <a:t>Obraz to </a:t>
            </a:r>
            <a:br>
              <a:rPr lang="pl-PL" smtClean="0"/>
            </a:br>
            <a:r>
              <a:rPr lang="pl-PL" b="1" smtClean="0"/>
              <a:t>mozaika maleńkich punktów</a:t>
            </a:r>
            <a:r>
              <a:rPr lang="pl-PL" smtClean="0"/>
              <a:t>, zwanych pikselami. Każdy </a:t>
            </a:r>
            <a:r>
              <a:rPr lang="pl-PL" b="1" smtClean="0"/>
              <a:t>piksel ma swoje miejsce i kolor</a:t>
            </a:r>
            <a:r>
              <a:rPr lang="pl-PL" smtClean="0"/>
              <a:t>. Tworzone w ten sposób obrazy zwykło się nazywać </a:t>
            </a:r>
            <a:r>
              <a:rPr lang="pl-PL" b="1" smtClean="0"/>
              <a:t>mapami bitowymi </a:t>
            </a:r>
            <a:r>
              <a:rPr lang="pl-PL" smtClean="0"/>
              <a:t>(potocznie-bitmapami). </a:t>
            </a:r>
          </a:p>
          <a:p>
            <a:pPr eaLnBrk="1" hangingPunct="1"/>
            <a:r>
              <a:rPr lang="pl-PL" smtClean="0"/>
              <a:t>Zastosowanie:</a:t>
            </a:r>
          </a:p>
          <a:p>
            <a:pPr lvl="1" eaLnBrk="1" hangingPunct="1"/>
            <a:r>
              <a:rPr lang="pl-PL" smtClean="0"/>
              <a:t>Edycja fotografii (retusz, kolorowanie, nakładanie filtrów),</a:t>
            </a:r>
          </a:p>
          <a:p>
            <a:pPr lvl="1" eaLnBrk="1" hangingPunct="1"/>
            <a:r>
              <a:rPr lang="pl-PL" smtClean="0"/>
              <a:t>Animowane obrazki typu gif,</a:t>
            </a:r>
          </a:p>
          <a:p>
            <a:pPr lvl="1" eaLnBrk="1" hangingPunct="1"/>
            <a:r>
              <a:rPr lang="pl-PL" smtClean="0"/>
              <a:t>Elementy stron WWW.</a:t>
            </a:r>
          </a:p>
          <a:p>
            <a:pPr lvl="1" eaLnBrk="1" hangingPunct="1"/>
            <a:r>
              <a:rPr lang="pl-PL" sz="1600" smtClean="0"/>
              <a:t>Wizytówka.</a:t>
            </a:r>
            <a:endParaRPr lang="pl-PL" sz="1600" i="1" smtClean="0"/>
          </a:p>
          <a:p>
            <a:pPr eaLnBrk="1" hangingPunct="1"/>
            <a:r>
              <a:rPr lang="pl-PL" smtClean="0"/>
              <a:t>Przykładowe programy: </a:t>
            </a:r>
            <a:r>
              <a:rPr lang="pl-PL" i="1" smtClean="0"/>
              <a:t>Photoshop, Corel Photopaint, Paint, GIMP.</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Obraz 5" descr="galeriaoff.png"/>
          <p:cNvPicPr>
            <a:picLocks noChangeAspect="1"/>
          </p:cNvPicPr>
          <p:nvPr/>
        </p:nvPicPr>
        <p:blipFill>
          <a:blip r:embed="rId2" cstate="print">
            <a:clrChange>
              <a:clrFrom>
                <a:srgbClr val="FFFFFF"/>
              </a:clrFrom>
              <a:clrTo>
                <a:srgbClr val="FFFFFF">
                  <a:alpha val="0"/>
                </a:srgbClr>
              </a:clrTo>
            </a:clrChange>
          </a:blip>
          <a:srcRect/>
          <a:stretch>
            <a:fillRect/>
          </a:stretch>
        </p:blipFill>
        <p:spPr bwMode="auto">
          <a:xfrm>
            <a:off x="4714875" y="2928938"/>
            <a:ext cx="1500188" cy="1800225"/>
          </a:xfrm>
          <a:prstGeom prst="rect">
            <a:avLst/>
          </a:prstGeom>
          <a:noFill/>
          <a:ln w="9525">
            <a:noFill/>
            <a:miter lim="800000"/>
            <a:headEnd/>
            <a:tailEnd/>
          </a:ln>
        </p:spPr>
      </p:pic>
      <p:sp>
        <p:nvSpPr>
          <p:cNvPr id="8" name="Tytuł 7"/>
          <p:cNvSpPr>
            <a:spLocks noGrp="1"/>
          </p:cNvSpPr>
          <p:nvPr>
            <p:ph type="title"/>
          </p:nvPr>
        </p:nvSpPr>
        <p:spPr>
          <a:xfrm rot="5400000">
            <a:off x="4519612" y="3195638"/>
            <a:ext cx="6308725" cy="488950"/>
          </a:xfrm>
        </p:spPr>
        <p:txBody>
          <a:bodyPr>
            <a:noAutofit/>
          </a:bodyPr>
          <a:lstStyle/>
          <a:p>
            <a:pPr eaLnBrk="1" fontAlgn="auto" hangingPunct="1">
              <a:spcAft>
                <a:spcPts val="0"/>
              </a:spcAft>
              <a:defRPr/>
            </a:pPr>
            <a:r>
              <a:rPr lang="pl-PL" sz="3200" dirty="0" smtClean="0"/>
              <a:t>Grafika wektorowa</a:t>
            </a:r>
            <a:endParaRPr lang="pl-PL" sz="3200" dirty="0"/>
          </a:p>
        </p:txBody>
      </p:sp>
      <p:sp>
        <p:nvSpPr>
          <p:cNvPr id="13316" name="Symbol zastępczy zawartości 8"/>
          <p:cNvSpPr>
            <a:spLocks noGrp="1"/>
          </p:cNvSpPr>
          <p:nvPr>
            <p:ph sz="quarter" idx="1"/>
          </p:nvPr>
        </p:nvSpPr>
        <p:spPr>
          <a:xfrm>
            <a:off x="304800" y="274638"/>
            <a:ext cx="5638800" cy="6327775"/>
          </a:xfrm>
        </p:spPr>
        <p:txBody>
          <a:bodyPr/>
          <a:lstStyle/>
          <a:p>
            <a:pPr eaLnBrk="1" hangingPunct="1"/>
            <a:r>
              <a:rPr lang="pl-PL" smtClean="0"/>
              <a:t>Obrazy generowane są </a:t>
            </a:r>
            <a:r>
              <a:rPr lang="pl-PL" b="1" smtClean="0"/>
              <a:t>z obiektów </a:t>
            </a:r>
            <a:r>
              <a:rPr lang="pl-PL" smtClean="0"/>
              <a:t>prostych (linie, punkty, koła, …).</a:t>
            </a:r>
          </a:p>
          <a:p>
            <a:pPr eaLnBrk="1" hangingPunct="1"/>
            <a:r>
              <a:rPr lang="pl-PL" smtClean="0"/>
              <a:t>Obraz zapisany przy pomocy </a:t>
            </a:r>
            <a:r>
              <a:rPr lang="pl-PL" b="1" smtClean="0"/>
              <a:t>wektorów</a:t>
            </a:r>
            <a:r>
              <a:rPr lang="pl-PL" smtClean="0"/>
              <a:t> opisujących położenie elementów, czyli za pomocą </a:t>
            </a:r>
            <a:r>
              <a:rPr lang="pl-PL" b="1" smtClean="0"/>
              <a:t>wzorów matematycznych</a:t>
            </a:r>
            <a:r>
              <a:rPr lang="pl-PL" smtClean="0"/>
              <a:t>.</a:t>
            </a:r>
          </a:p>
          <a:p>
            <a:pPr eaLnBrk="1" hangingPunct="1"/>
            <a:r>
              <a:rPr lang="pl-PL" smtClean="0"/>
              <a:t>Wykorzystywana dla elementów wymagających dużej precyzji,</a:t>
            </a:r>
          </a:p>
          <a:p>
            <a:pPr lvl="1" eaLnBrk="1" hangingPunct="1"/>
            <a:r>
              <a:rPr lang="pl-PL" sz="1600" smtClean="0"/>
              <a:t>Rysunek techniczny,</a:t>
            </a:r>
          </a:p>
          <a:p>
            <a:pPr lvl="1" eaLnBrk="1" hangingPunct="1"/>
            <a:r>
              <a:rPr lang="pl-PL" sz="1600" smtClean="0"/>
              <a:t>Projekt logo firmy,</a:t>
            </a:r>
          </a:p>
          <a:p>
            <a:pPr lvl="1" eaLnBrk="1" hangingPunct="1"/>
            <a:r>
              <a:rPr lang="pl-PL" sz="1600" smtClean="0"/>
              <a:t>Film animowany,</a:t>
            </a:r>
          </a:p>
          <a:p>
            <a:pPr lvl="1" eaLnBrk="1" hangingPunct="1"/>
            <a:r>
              <a:rPr lang="pl-PL" sz="1600" smtClean="0"/>
              <a:t>Wizytówka.</a:t>
            </a:r>
            <a:endParaRPr lang="pl-PL" sz="1600" i="1" smtClean="0"/>
          </a:p>
          <a:p>
            <a:pPr eaLnBrk="1" hangingPunct="1"/>
            <a:r>
              <a:rPr lang="pl-PL" smtClean="0"/>
              <a:t>Przykładowe programy do grafiki wektorowej: </a:t>
            </a:r>
            <a:br>
              <a:rPr lang="pl-PL" smtClean="0"/>
            </a:br>
            <a:r>
              <a:rPr lang="pl-PL" sz="2000" i="1" smtClean="0"/>
              <a:t>Corel Draw, </a:t>
            </a:r>
            <a:br>
              <a:rPr lang="pl-PL" sz="2000" i="1" smtClean="0"/>
            </a:br>
            <a:r>
              <a:rPr lang="pl-PL" sz="2000" i="1" smtClean="0"/>
              <a:t>Flash, </a:t>
            </a:r>
            <a:br>
              <a:rPr lang="pl-PL" sz="2000" i="1" smtClean="0"/>
            </a:br>
            <a:r>
              <a:rPr lang="pl-PL" sz="2000" i="1" smtClean="0"/>
              <a:t>Maya</a:t>
            </a:r>
            <a:r>
              <a:rPr lang="pl-PL" sz="2000" smtClean="0"/>
              <a:t>.</a:t>
            </a:r>
            <a:endParaRPr lang="pl-PL" smtClean="0"/>
          </a:p>
        </p:txBody>
      </p:sp>
      <p:pic>
        <p:nvPicPr>
          <p:cNvPr id="13317" name="Picture 2" descr="[Rozmiar: 17288 bajtów]"/>
          <p:cNvPicPr>
            <a:picLocks noChangeAspect="1" noChangeArrowheads="1"/>
          </p:cNvPicPr>
          <p:nvPr/>
        </p:nvPicPr>
        <p:blipFill>
          <a:blip r:embed="rId3" cstate="print"/>
          <a:srcRect/>
          <a:stretch>
            <a:fillRect/>
          </a:stretch>
        </p:blipFill>
        <p:spPr bwMode="auto">
          <a:xfrm>
            <a:off x="2428875" y="5143500"/>
            <a:ext cx="3673475" cy="1643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7"/>
          <p:cNvSpPr>
            <a:spLocks noGrp="1"/>
          </p:cNvSpPr>
          <p:nvPr>
            <p:ph type="title"/>
          </p:nvPr>
        </p:nvSpPr>
        <p:spPr>
          <a:xfrm rot="5400000">
            <a:off x="4453731" y="2475707"/>
            <a:ext cx="6308725" cy="1928812"/>
          </a:xfrm>
        </p:spPr>
        <p:txBody>
          <a:bodyPr>
            <a:noAutofit/>
          </a:bodyPr>
          <a:lstStyle/>
          <a:p>
            <a:pPr eaLnBrk="1" fontAlgn="auto" hangingPunct="1">
              <a:spcAft>
                <a:spcPts val="0"/>
              </a:spcAft>
              <a:defRPr/>
            </a:pPr>
            <a:r>
              <a:rPr lang="pl-PL" sz="3200" dirty="0" smtClean="0"/>
              <a:t>Grafika wektorowa - korzyści wynikające ze stosowania </a:t>
            </a:r>
            <a:endParaRPr lang="pl-PL" sz="3200" dirty="0"/>
          </a:p>
        </p:txBody>
      </p:sp>
      <p:sp>
        <p:nvSpPr>
          <p:cNvPr id="14339" name="Symbol zastępczy zawartości 8"/>
          <p:cNvSpPr>
            <a:spLocks noGrp="1"/>
          </p:cNvSpPr>
          <p:nvPr>
            <p:ph sz="quarter" idx="1"/>
          </p:nvPr>
        </p:nvSpPr>
        <p:spPr>
          <a:xfrm>
            <a:off x="304800" y="274638"/>
            <a:ext cx="5638800" cy="6327775"/>
          </a:xfrm>
        </p:spPr>
        <p:txBody>
          <a:bodyPr/>
          <a:lstStyle/>
          <a:p>
            <a:pPr marL="0" indent="0" eaLnBrk="1" hangingPunct="1">
              <a:lnSpc>
                <a:spcPct val="140000"/>
              </a:lnSpc>
              <a:buClr>
                <a:srgbClr val="0099FF"/>
              </a:buClr>
            </a:pPr>
            <a:r>
              <a:rPr lang="pl-PL" sz="2000" smtClean="0">
                <a:solidFill>
                  <a:srgbClr val="002060"/>
                </a:solidFill>
              </a:rPr>
              <a:t>Mały rozmiar plików,</a:t>
            </a:r>
          </a:p>
          <a:p>
            <a:pPr marL="0" indent="0" eaLnBrk="1" hangingPunct="1">
              <a:lnSpc>
                <a:spcPct val="140000"/>
              </a:lnSpc>
              <a:buClr>
                <a:srgbClr val="0099FF"/>
              </a:buClr>
            </a:pPr>
            <a:r>
              <a:rPr lang="pl-PL" sz="2000" smtClean="0">
                <a:solidFill>
                  <a:srgbClr val="002060"/>
                </a:solidFill>
              </a:rPr>
              <a:t>Dobra jakość przeskalowanego obrazu.</a:t>
            </a:r>
          </a:p>
          <a:p>
            <a:pPr marL="0" indent="0" eaLnBrk="1" hangingPunct="1">
              <a:lnSpc>
                <a:spcPct val="140000"/>
              </a:lnSpc>
              <a:buClr>
                <a:srgbClr val="0099FF"/>
              </a:buClr>
            </a:pPr>
            <a:r>
              <a:rPr lang="pl-PL" sz="2000" smtClean="0">
                <a:solidFill>
                  <a:srgbClr val="002060"/>
                </a:solidFill>
              </a:rPr>
              <a:t>Wektorowy obraz w odróżnieniu od rastrowego nie utraci nic na jakości, gdy zostanie powiększony (albo pomniejszony) kilka czy kilkaset razy. </a:t>
            </a:r>
          </a:p>
          <a:p>
            <a:pPr marL="0" indent="0" eaLnBrk="1" hangingPunct="1">
              <a:lnSpc>
                <a:spcPct val="140000"/>
              </a:lnSpc>
              <a:buClr>
                <a:srgbClr val="0099FF"/>
              </a:buClr>
            </a:pPr>
            <a:r>
              <a:rPr lang="pl-PL" sz="2000" smtClean="0">
                <a:solidFill>
                  <a:srgbClr val="002060"/>
                </a:solidFill>
              </a:rPr>
              <a:t>Nie ma żadnego znaczenia to, że początkowo rysunek mieścił się na kartce formatu A4, a po powiększeniu ma zająć arkusz A0 </a:t>
            </a:r>
            <a:r>
              <a:rPr lang="pl-PL" sz="2000" smtClean="0">
                <a:solidFill>
                  <a:srgbClr val="002060"/>
                </a:solidFill>
                <a:sym typeface="Symbol" pitchFamily="18" charset="2"/>
              </a:rPr>
              <a:t></a:t>
            </a:r>
            <a:r>
              <a:rPr lang="pl-PL" sz="2000" smtClean="0">
                <a:solidFill>
                  <a:srgbClr val="002060"/>
                </a:solidFill>
              </a:rPr>
              <a:t> dane potrzebne do zapisania informacji o grafice w obu przypadkach złożą się na plik o takiej samej wielkości.</a:t>
            </a:r>
          </a:p>
          <a:p>
            <a:pPr marL="0" indent="0" eaLnBrk="1" hangingPunct="1">
              <a:lnSpc>
                <a:spcPct val="140000"/>
              </a:lnSpc>
              <a:buClr>
                <a:srgbClr val="0099FF"/>
              </a:buClr>
            </a:pPr>
            <a:r>
              <a:rPr lang="pl-PL" sz="2000" smtClean="0">
                <a:solidFill>
                  <a:srgbClr val="002060"/>
                </a:solidFill>
              </a:rPr>
              <a:t>Duże możliwości modyfikacji poszczególnych elementów obrazu.</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642938" y="285750"/>
            <a:ext cx="7793037" cy="1462088"/>
          </a:xfrm>
        </p:spPr>
        <p:txBody>
          <a:bodyPr wrap="square" lIns="91440" tIns="45720" rIns="91440" bIns="45720" numCol="1" anchorCtr="0" compatLnSpc="1">
            <a:prstTxWarp prst="textNoShape">
              <a:avLst/>
            </a:prstTxWarp>
          </a:bodyPr>
          <a:lstStyle/>
          <a:p>
            <a:pPr algn="ctr" eaLnBrk="1" hangingPunct="1"/>
            <a:r>
              <a:rPr lang="pl-PL" sz="3600" b="1" cap="none" smtClean="0">
                <a:solidFill>
                  <a:srgbClr val="002060"/>
                </a:solidFill>
              </a:rPr>
              <a:t>PORÓWNANIE GRAFIKI</a:t>
            </a:r>
            <a:br>
              <a:rPr lang="pl-PL" sz="3600" b="1" cap="none" smtClean="0">
                <a:solidFill>
                  <a:srgbClr val="002060"/>
                </a:solidFill>
              </a:rPr>
            </a:br>
            <a:r>
              <a:rPr lang="pl-PL" sz="3600" b="1" cap="none" smtClean="0">
                <a:solidFill>
                  <a:srgbClr val="002060"/>
                </a:solidFill>
              </a:rPr>
              <a:t>RASTROWEJ I WEKTOROWEJ</a:t>
            </a:r>
          </a:p>
        </p:txBody>
      </p:sp>
      <p:sp>
        <p:nvSpPr>
          <p:cNvPr id="15363" name="Rectangle 3"/>
          <p:cNvSpPr>
            <a:spLocks noGrp="1" noChangeArrowheads="1"/>
          </p:cNvSpPr>
          <p:nvPr>
            <p:ph type="body" sz="half" idx="1"/>
          </p:nvPr>
        </p:nvSpPr>
        <p:spPr>
          <a:xfrm>
            <a:off x="285750" y="2000250"/>
            <a:ext cx="8280400" cy="1482725"/>
          </a:xfrm>
        </p:spPr>
        <p:txBody>
          <a:bodyPr/>
          <a:lstStyle/>
          <a:p>
            <a:pPr eaLnBrk="1" hangingPunct="1"/>
            <a:r>
              <a:rPr lang="pl-PL" sz="2000" smtClean="0"/>
              <a:t>Różnice między rysunkiem rastrowym a wektorowym są olbrzymie. Szczególnie widoczne są podczas skalowania (zmian rozmiarów).</a:t>
            </a:r>
          </a:p>
          <a:p>
            <a:pPr eaLnBrk="1" hangingPunct="1"/>
            <a:r>
              <a:rPr lang="pl-PL" sz="2000" smtClean="0"/>
              <a:t>Rastrowa litera „a” wygląda brzydko.</a:t>
            </a:r>
          </a:p>
        </p:txBody>
      </p:sp>
      <p:pic>
        <p:nvPicPr>
          <p:cNvPr id="15364" name="Picture 6"/>
          <p:cNvPicPr>
            <a:picLocks noChangeAspect="1" noChangeArrowheads="1"/>
          </p:cNvPicPr>
          <p:nvPr>
            <p:ph sz="quarter" idx="2"/>
          </p:nvPr>
        </p:nvPicPr>
        <p:blipFill>
          <a:blip r:embed="rId2" cstate="print"/>
          <a:srcRect/>
          <a:stretch>
            <a:fillRect/>
          </a:stretch>
        </p:blipFill>
        <p:spPr>
          <a:xfrm>
            <a:off x="179388" y="3716338"/>
            <a:ext cx="3959225" cy="2406650"/>
          </a:xfrm>
          <a:noFill/>
        </p:spPr>
      </p:pic>
      <p:pic>
        <p:nvPicPr>
          <p:cNvPr id="15365" name="Picture 8"/>
          <p:cNvPicPr>
            <a:picLocks noChangeAspect="1" noChangeArrowheads="1"/>
          </p:cNvPicPr>
          <p:nvPr>
            <p:ph sz="quarter" idx="3"/>
          </p:nvPr>
        </p:nvPicPr>
        <p:blipFill>
          <a:blip r:embed="rId3" cstate="print"/>
          <a:srcRect l="33368" t="37146" r="32414" b="27985"/>
          <a:stretch>
            <a:fillRect/>
          </a:stretch>
        </p:blipFill>
        <p:spPr>
          <a:xfrm>
            <a:off x="4500563" y="3500438"/>
            <a:ext cx="3532187" cy="2825750"/>
          </a:xfrm>
          <a:noFill/>
        </p:spPr>
      </p:pic>
      <p:sp>
        <p:nvSpPr>
          <p:cNvPr id="15366" name="Rectangle 11"/>
          <p:cNvSpPr>
            <a:spLocks noChangeArrowheads="1"/>
          </p:cNvSpPr>
          <p:nvPr/>
        </p:nvSpPr>
        <p:spPr bwMode="auto">
          <a:xfrm>
            <a:off x="3481388" y="2308225"/>
            <a:ext cx="222250" cy="260350"/>
          </a:xfrm>
          <a:prstGeom prst="rect">
            <a:avLst/>
          </a:prstGeom>
          <a:noFill/>
          <a:ln w="9525">
            <a:noFill/>
            <a:miter lim="800000"/>
            <a:headEnd/>
            <a:tailEnd/>
          </a:ln>
        </p:spPr>
        <p:txBody>
          <a:bodyPr wrap="none" anchor="ctr">
            <a:spAutoFit/>
          </a:bodyPr>
          <a:lstStyle/>
          <a:p>
            <a:r>
              <a:rPr lang="pl-PL" sz="1100"/>
              <a:t> </a:t>
            </a:r>
            <a:endParaRPr lang="pl-PL"/>
          </a:p>
        </p:txBody>
      </p:sp>
      <p:sp>
        <p:nvSpPr>
          <p:cNvPr id="15367" name="Rectangle 12"/>
          <p:cNvSpPr>
            <a:spLocks noChangeArrowheads="1"/>
          </p:cNvSpPr>
          <p:nvPr/>
        </p:nvSpPr>
        <p:spPr bwMode="auto">
          <a:xfrm>
            <a:off x="3481388" y="4321175"/>
            <a:ext cx="220662" cy="228600"/>
          </a:xfrm>
          <a:prstGeom prst="rect">
            <a:avLst/>
          </a:prstGeom>
          <a:noFill/>
          <a:ln w="9525">
            <a:noFill/>
            <a:miter lim="800000"/>
            <a:headEnd/>
            <a:tailEnd/>
          </a:ln>
        </p:spPr>
        <p:txBody>
          <a:bodyPr wrap="none" anchor="ctr">
            <a:spAutoFit/>
          </a:bodyPr>
          <a:lstStyle/>
          <a:p>
            <a:r>
              <a:rPr lang="pl-PL" sz="900"/>
              <a:t> </a:t>
            </a:r>
            <a:endParaRPr lang="pl-PL"/>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p:txBody>
          <a:bodyPr wrap="square" lIns="91440" tIns="45720" rIns="91440" bIns="45720" numCol="1" anchorCtr="0" compatLnSpc="1">
            <a:prstTxWarp prst="textNoShape">
              <a:avLst/>
            </a:prstTxWarp>
          </a:bodyPr>
          <a:lstStyle/>
          <a:p>
            <a:pPr algn="ctr" eaLnBrk="1" hangingPunct="1"/>
            <a:r>
              <a:rPr lang="pl-PL" sz="3200" b="1" cap="none" dirty="0" smtClean="0">
                <a:solidFill>
                  <a:srgbClr val="002060"/>
                </a:solidFill>
              </a:rPr>
              <a:t>PORÓWNANIE GRAFIKI</a:t>
            </a:r>
            <a:br>
              <a:rPr lang="pl-PL" sz="3200" b="1" cap="none" dirty="0" smtClean="0">
                <a:solidFill>
                  <a:srgbClr val="002060"/>
                </a:solidFill>
              </a:rPr>
            </a:br>
            <a:r>
              <a:rPr lang="pl-PL" sz="3200" b="1" cap="none" dirty="0" smtClean="0">
                <a:solidFill>
                  <a:srgbClr val="002060"/>
                </a:solidFill>
              </a:rPr>
              <a:t>RASTROWEJ I WEKTOROWEJ</a:t>
            </a:r>
          </a:p>
        </p:txBody>
      </p:sp>
      <p:sp>
        <p:nvSpPr>
          <p:cNvPr id="16387" name="Rectangle 3"/>
          <p:cNvSpPr>
            <a:spLocks noGrp="1" noChangeArrowheads="1"/>
          </p:cNvSpPr>
          <p:nvPr>
            <p:ph type="body" idx="1"/>
          </p:nvPr>
        </p:nvSpPr>
        <p:spPr>
          <a:xfrm>
            <a:off x="0" y="1571625"/>
            <a:ext cx="8701088" cy="5000625"/>
          </a:xfrm>
        </p:spPr>
        <p:txBody>
          <a:bodyPr/>
          <a:lstStyle/>
          <a:p>
            <a:pPr eaLnBrk="1" hangingPunct="1">
              <a:lnSpc>
                <a:spcPct val="80000"/>
              </a:lnSpc>
              <a:buFont typeface="Wingdings" pitchFamily="2" charset="2"/>
              <a:buNone/>
            </a:pPr>
            <a:r>
              <a:rPr lang="pl-PL" sz="1800" dirty="0" smtClean="0"/>
              <a:t>	</a:t>
            </a:r>
            <a:r>
              <a:rPr lang="pl-PL" dirty="0" smtClean="0"/>
              <a:t>W </a:t>
            </a:r>
            <a:r>
              <a:rPr lang="pl-PL" b="1" dirty="0" smtClean="0"/>
              <a:t>rysunku rastrowym</a:t>
            </a:r>
            <a:r>
              <a:rPr lang="pl-PL" dirty="0" smtClean="0"/>
              <a:t> wszystko jest zapamiętane punkt po punkcie (piksel po pikselu). Tak więc mały rysunek jest zapamiętany jako określona liczba punktów. Po powiększeniu te małe punkty stają się duże, a na dodatek jest ich tyle samo (tyle że o większych rozmiarach). Różnica między małym a dużym odcinkiem polega więc na powiększeniu punktów, których ilość jest stała.</a:t>
            </a:r>
          </a:p>
          <a:p>
            <a:pPr eaLnBrk="1" hangingPunct="1">
              <a:lnSpc>
                <a:spcPct val="80000"/>
              </a:lnSpc>
              <a:buFont typeface="Wingdings" pitchFamily="2" charset="2"/>
              <a:buNone/>
            </a:pPr>
            <a:r>
              <a:rPr lang="pl-PL" dirty="0" smtClean="0"/>
              <a:t>	</a:t>
            </a:r>
          </a:p>
          <a:p>
            <a:pPr eaLnBrk="1" hangingPunct="1">
              <a:lnSpc>
                <a:spcPct val="80000"/>
              </a:lnSpc>
              <a:buFont typeface="Wingdings" pitchFamily="2" charset="2"/>
              <a:buNone/>
            </a:pPr>
            <a:r>
              <a:rPr lang="pl-PL" dirty="0" smtClean="0"/>
              <a:t>	W </a:t>
            </a:r>
            <a:r>
              <a:rPr lang="pl-PL" b="1" dirty="0" smtClean="0"/>
              <a:t>rysunku wektorowym</a:t>
            </a:r>
            <a:r>
              <a:rPr lang="pl-PL" dirty="0" smtClean="0"/>
              <a:t> odcinek jest zapamiętywany jako zbiór dwóch punktów (początkowego i końcowego) o określonych współrzędnych. Program  oblicza pośrednie punkty ze wzoru matematycznego i następnie wyświetla na ekranie. Powiększenie odcinka w tym przypadku polega na obliczeniu na nowo punktów pośrednich.</a:t>
            </a:r>
          </a:p>
          <a:p>
            <a:pPr eaLnBrk="1" hangingPunct="1">
              <a:lnSpc>
                <a:spcPct val="80000"/>
              </a:lnSpc>
              <a:buFont typeface="Wingdings" pitchFamily="2" charset="2"/>
              <a:buNone/>
            </a:pPr>
            <a:endParaRPr lang="pl-PL" sz="1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sz="quarter" idx="1"/>
          </p:nvPr>
        </p:nvGraphicFramePr>
        <p:xfrm>
          <a:off x="323528" y="90872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ykusz">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Wykusz">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ykusz">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Oriel</Template>
  <TotalTime>569</TotalTime>
  <Words>905</Words>
  <Application>Microsoft Office PowerPoint</Application>
  <PresentationFormat>Pokaz na ekranie (4:3)</PresentationFormat>
  <Paragraphs>119</Paragraphs>
  <Slides>21</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21</vt:i4>
      </vt:variant>
    </vt:vector>
  </HeadingPairs>
  <TitlesOfParts>
    <vt:vector size="29" baseType="lpstr">
      <vt:lpstr>Arial</vt:lpstr>
      <vt:lpstr>Century Schoolbook</vt:lpstr>
      <vt:lpstr>Wingdings</vt:lpstr>
      <vt:lpstr>Wingdings 2</vt:lpstr>
      <vt:lpstr>Calibri</vt:lpstr>
      <vt:lpstr>Symbol</vt:lpstr>
      <vt:lpstr>Times New Roman</vt:lpstr>
      <vt:lpstr>Wykusz</vt:lpstr>
      <vt:lpstr>Grafika Komputerowa </vt:lpstr>
      <vt:lpstr>Grafika komputerowa</vt:lpstr>
      <vt:lpstr>piksel</vt:lpstr>
      <vt:lpstr>Grafika rastrowa</vt:lpstr>
      <vt:lpstr>Grafika wektorowa</vt:lpstr>
      <vt:lpstr>Grafika wektorowa - korzyści wynikające ze stosowania </vt:lpstr>
      <vt:lpstr>PORÓWNANIE GRAFIKI RASTROWEJ I WEKTOROWEJ</vt:lpstr>
      <vt:lpstr>PORÓWNANIE GRAFIKI RASTROWEJ I WEKTOROWEJ</vt:lpstr>
      <vt:lpstr>Slajd 9</vt:lpstr>
      <vt:lpstr>Slajd 10</vt:lpstr>
      <vt:lpstr>Rozdzielczość</vt:lpstr>
      <vt:lpstr>Głębia koloru</vt:lpstr>
      <vt:lpstr>Format graficzny</vt:lpstr>
      <vt:lpstr>Kompresja obrazu</vt:lpstr>
      <vt:lpstr>BMP</vt:lpstr>
      <vt:lpstr>RGB</vt:lpstr>
      <vt:lpstr>Model barw (kolorów)</vt:lpstr>
      <vt:lpstr>GIF</vt:lpstr>
      <vt:lpstr>JPEG</vt:lpstr>
      <vt:lpstr>Slajd 20</vt:lpstr>
      <vt:lpstr>Slajd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Grafika Komputerowa - Definicje</dc:title>
  <dc:creator>Alicja</dc:creator>
  <cp:lastModifiedBy>asawiak</cp:lastModifiedBy>
  <cp:revision>56</cp:revision>
  <dcterms:created xsi:type="dcterms:W3CDTF">2007-02-13T21:07:38Z</dcterms:created>
  <dcterms:modified xsi:type="dcterms:W3CDTF">2012-01-04T07:16:29Z</dcterms:modified>
</cp:coreProperties>
</file>